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73" r:id="rId3"/>
    <p:sldId id="390" r:id="rId4"/>
    <p:sldId id="391" r:id="rId5"/>
    <p:sldId id="392" r:id="rId6"/>
    <p:sldId id="369" r:id="rId7"/>
    <p:sldId id="336" r:id="rId8"/>
    <p:sldId id="382" r:id="rId9"/>
    <p:sldId id="337" r:id="rId10"/>
    <p:sldId id="341" r:id="rId11"/>
    <p:sldId id="343" r:id="rId12"/>
    <p:sldId id="380" r:id="rId13"/>
    <p:sldId id="381" r:id="rId14"/>
    <p:sldId id="344" r:id="rId15"/>
    <p:sldId id="345" r:id="rId16"/>
    <p:sldId id="383" r:id="rId17"/>
    <p:sldId id="384" r:id="rId18"/>
    <p:sldId id="386" r:id="rId19"/>
    <p:sldId id="387" r:id="rId20"/>
    <p:sldId id="388" r:id="rId21"/>
    <p:sldId id="389" r:id="rId22"/>
    <p:sldId id="332" r:id="rId23"/>
    <p:sldId id="333" r:id="rId24"/>
    <p:sldId id="334" r:id="rId25"/>
    <p:sldId id="335" r:id="rId26"/>
    <p:sldId id="322" r:id="rId27"/>
    <p:sldId id="371" r:id="rId28"/>
    <p:sldId id="379" r:id="rId29"/>
    <p:sldId id="363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2" autoAdjust="0"/>
    <p:restoredTop sz="89353" autoAdjust="0"/>
  </p:normalViewPr>
  <p:slideViewPr>
    <p:cSldViewPr>
      <p:cViewPr varScale="1">
        <p:scale>
          <a:sx n="78" d="100"/>
          <a:sy n="78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CL"/>
              <a:t>Audiencia Capacitación</a:t>
            </a:r>
          </a:p>
        </c:rich>
      </c:tx>
    </c:title>
    <c:plotArea>
      <c:layout/>
      <c:pieChart>
        <c:varyColors val="1"/>
        <c:ser>
          <c:idx val="0"/>
          <c:order val="0"/>
          <c:cat>
            <c:strRef>
              <c:f>Hoja1!$D$1:$E$1</c:f>
              <c:strCache>
                <c:ptCount val="2"/>
                <c:pt idx="0">
                  <c:v>Actividades Funcionarios Públicos</c:v>
                </c:pt>
                <c:pt idx="1">
                  <c:v>Actividades Sociedad Civil</c:v>
                </c:pt>
              </c:strCache>
            </c:strRef>
          </c:cat>
          <c:val>
            <c:numRef>
              <c:f>Hoja1!$D$5:$E$5</c:f>
              <c:numCache>
                <c:formatCode>General</c:formatCode>
                <c:ptCount val="2"/>
                <c:pt idx="0">
                  <c:v>145</c:v>
                </c:pt>
                <c:pt idx="1">
                  <c:v>48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54E2E-60E4-4233-802F-7477D0932F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08627E-1FD4-47D7-9BE2-A04337C93A7C}">
      <dgm:prSet phldrT="[Texto]"/>
      <dgm:spPr/>
      <dgm:t>
        <a:bodyPr/>
        <a:lstStyle/>
        <a:p>
          <a:r>
            <a:rPr lang="es-MX" b="1" dirty="0" smtClean="0"/>
            <a:t>1. Clientes Potenciales</a:t>
          </a:r>
          <a:endParaRPr lang="es-ES" b="1" dirty="0"/>
        </a:p>
      </dgm:t>
    </dgm:pt>
    <dgm:pt modelId="{6EADA66E-B241-4C7F-8813-3FF729F117A1}" type="parTrans" cxnId="{DB165BDE-6E37-42BD-B595-C88D6CBDAE23}">
      <dgm:prSet/>
      <dgm:spPr/>
      <dgm:t>
        <a:bodyPr/>
        <a:lstStyle/>
        <a:p>
          <a:endParaRPr lang="es-ES"/>
        </a:p>
      </dgm:t>
    </dgm:pt>
    <dgm:pt modelId="{5E7C3782-3D78-4402-994C-1251D773A5EF}" type="sibTrans" cxnId="{DB165BDE-6E37-42BD-B595-C88D6CBDAE23}">
      <dgm:prSet/>
      <dgm:spPr/>
      <dgm:t>
        <a:bodyPr/>
        <a:lstStyle/>
        <a:p>
          <a:endParaRPr lang="es-ES"/>
        </a:p>
      </dgm:t>
    </dgm:pt>
    <dgm:pt modelId="{93EAD6C4-06AC-4646-AA59-EA6C5AA45DEE}">
      <dgm:prSet phldrT="[Texto]"/>
      <dgm:spPr/>
      <dgm:t>
        <a:bodyPr/>
        <a:lstStyle/>
        <a:p>
          <a:r>
            <a:rPr lang="es-CL" b="0" dirty="0" smtClean="0">
              <a:solidFill>
                <a:srgbClr val="4F81BD">
                  <a:lumMod val="50000"/>
                </a:srgbClr>
              </a:solidFill>
              <a:latin typeface="Calibri"/>
              <a:ea typeface="Times New Roman"/>
            </a:rPr>
            <a:t>C</a:t>
          </a:r>
          <a:r>
            <a:rPr lang="es-ES" b="0" dirty="0" err="1" smtClean="0">
              <a:solidFill>
                <a:srgbClr val="4F81BD">
                  <a:lumMod val="50000"/>
                </a:srgbClr>
              </a:solidFill>
              <a:latin typeface="Calibri"/>
              <a:ea typeface="Times New Roman"/>
            </a:rPr>
            <a:t>iudadanos</a:t>
          </a:r>
          <a:r>
            <a:rPr lang="es-ES" b="0" dirty="0" smtClean="0">
              <a:solidFill>
                <a:srgbClr val="4F81BD">
                  <a:lumMod val="50000"/>
                </a:srgbClr>
              </a:solidFill>
              <a:latin typeface="Calibri"/>
              <a:ea typeface="Times New Roman"/>
            </a:rPr>
            <a:t> asociativos</a:t>
          </a:r>
          <a:endParaRPr lang="es-ES" b="0" dirty="0"/>
        </a:p>
      </dgm:t>
    </dgm:pt>
    <dgm:pt modelId="{4A5004EB-88FF-4F92-A439-12A38A168EF3}" type="parTrans" cxnId="{35529F6A-F9EC-4826-9EC3-ED5AAF537BA2}">
      <dgm:prSet/>
      <dgm:spPr/>
      <dgm:t>
        <a:bodyPr/>
        <a:lstStyle/>
        <a:p>
          <a:endParaRPr lang="es-ES"/>
        </a:p>
      </dgm:t>
    </dgm:pt>
    <dgm:pt modelId="{D1A11130-B451-48F9-BD1E-403328F3F743}" type="sibTrans" cxnId="{35529F6A-F9EC-4826-9EC3-ED5AAF537BA2}">
      <dgm:prSet/>
      <dgm:spPr/>
      <dgm:t>
        <a:bodyPr/>
        <a:lstStyle/>
        <a:p>
          <a:endParaRPr lang="es-ES"/>
        </a:p>
      </dgm:t>
    </dgm:pt>
    <dgm:pt modelId="{C1A5F7FA-9D9D-4B00-BE28-387A86CAE420}">
      <dgm:prSet phldrT="[Texto]"/>
      <dgm:spPr/>
      <dgm:t>
        <a:bodyPr/>
        <a:lstStyle/>
        <a:p>
          <a:r>
            <a:rPr lang="es-MX" b="1" dirty="0" smtClean="0"/>
            <a:t>2. Clientes Públicos</a:t>
          </a:r>
          <a:endParaRPr lang="es-ES" b="1" dirty="0"/>
        </a:p>
      </dgm:t>
    </dgm:pt>
    <dgm:pt modelId="{F7EEB7D3-80F6-4D33-AD57-6BD06CD8DB38}" type="parTrans" cxnId="{429FBFBF-6BF6-4A84-80F8-862A61AFB42F}">
      <dgm:prSet/>
      <dgm:spPr/>
      <dgm:t>
        <a:bodyPr/>
        <a:lstStyle/>
        <a:p>
          <a:endParaRPr lang="es-ES"/>
        </a:p>
      </dgm:t>
    </dgm:pt>
    <dgm:pt modelId="{3DE15D52-B78E-4AB6-8967-A9E887B88F17}" type="sibTrans" cxnId="{429FBFBF-6BF6-4A84-80F8-862A61AFB42F}">
      <dgm:prSet/>
      <dgm:spPr/>
      <dgm:t>
        <a:bodyPr/>
        <a:lstStyle/>
        <a:p>
          <a:endParaRPr lang="es-ES"/>
        </a:p>
      </dgm:t>
    </dgm:pt>
    <dgm:pt modelId="{0CB06C01-0CB5-41F4-AE5B-8D24110C3814}">
      <dgm:prSet/>
      <dgm:spPr/>
      <dgm:t>
        <a:bodyPr/>
        <a:lstStyle/>
        <a:p>
          <a:r>
            <a:rPr lang="en-US" b="0" dirty="0" err="1" smtClean="0">
              <a:solidFill>
                <a:srgbClr val="4F81BD">
                  <a:lumMod val="50000"/>
                </a:srgbClr>
              </a:solidFill>
              <a:latin typeface="Calibri"/>
            </a:rPr>
            <a:t>Dirigentes</a:t>
          </a:r>
          <a:r>
            <a:rPr lang="en-US" b="0" dirty="0" smtClean="0">
              <a:solidFill>
                <a:srgbClr val="4F81BD">
                  <a:lumMod val="50000"/>
                </a:srgbClr>
              </a:solidFill>
              <a:latin typeface="Calibri"/>
            </a:rPr>
            <a:t> </a:t>
          </a:r>
          <a:r>
            <a:rPr lang="en-US" b="0" dirty="0" err="1" smtClean="0">
              <a:solidFill>
                <a:srgbClr val="4F81BD">
                  <a:lumMod val="50000"/>
                </a:srgbClr>
              </a:solidFill>
              <a:latin typeface="Calibri"/>
            </a:rPr>
            <a:t>regionales</a:t>
          </a:r>
          <a:r>
            <a:rPr lang="en-US" b="0" dirty="0" smtClean="0">
              <a:solidFill>
                <a:srgbClr val="4F81BD">
                  <a:lumMod val="50000"/>
                </a:srgbClr>
              </a:solidFill>
              <a:latin typeface="Calibri"/>
            </a:rPr>
            <a:t> y </a:t>
          </a:r>
          <a:r>
            <a:rPr lang="en-US" b="0" dirty="0" err="1" smtClean="0">
              <a:solidFill>
                <a:srgbClr val="4F81BD">
                  <a:lumMod val="50000"/>
                </a:srgbClr>
              </a:solidFill>
              <a:latin typeface="Calibri"/>
            </a:rPr>
            <a:t>comunales</a:t>
          </a:r>
          <a:endParaRPr lang="en-US" b="0" dirty="0" smtClean="0">
            <a:solidFill>
              <a:srgbClr val="4F81BD">
                <a:lumMod val="50000"/>
              </a:srgbClr>
            </a:solidFill>
            <a:latin typeface="Calibri"/>
          </a:endParaRPr>
        </a:p>
      </dgm:t>
    </dgm:pt>
    <dgm:pt modelId="{7E92E0E6-55CF-482A-AA7D-56BA66C5B7E9}" type="parTrans" cxnId="{8C8D0242-376F-446E-8112-FAC0AD7E1143}">
      <dgm:prSet/>
      <dgm:spPr/>
      <dgm:t>
        <a:bodyPr/>
        <a:lstStyle/>
        <a:p>
          <a:endParaRPr lang="es-ES"/>
        </a:p>
      </dgm:t>
    </dgm:pt>
    <dgm:pt modelId="{DAFAEB6B-879C-44F6-B38D-79F0C9CC9DB9}" type="sibTrans" cxnId="{8C8D0242-376F-446E-8112-FAC0AD7E1143}">
      <dgm:prSet/>
      <dgm:spPr/>
      <dgm:t>
        <a:bodyPr/>
        <a:lstStyle/>
        <a:p>
          <a:endParaRPr lang="es-ES"/>
        </a:p>
      </dgm:t>
    </dgm:pt>
    <dgm:pt modelId="{6C8CAB06-6A91-4553-B87F-3D2B3E587E52}">
      <dgm:prSet/>
      <dgm:spPr/>
      <dgm:t>
        <a:bodyPr/>
        <a:lstStyle/>
        <a:p>
          <a:r>
            <a:rPr lang="es-ES" b="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Ciudadanos que trabajan en el Estado</a:t>
          </a:r>
        </a:p>
      </dgm:t>
    </dgm:pt>
    <dgm:pt modelId="{B3169067-A0FF-4948-A157-32604E0E0609}" type="parTrans" cxnId="{06C637CD-6632-4C1F-8088-067BEDD79144}">
      <dgm:prSet/>
      <dgm:spPr/>
      <dgm:t>
        <a:bodyPr/>
        <a:lstStyle/>
        <a:p>
          <a:endParaRPr lang="es-ES"/>
        </a:p>
      </dgm:t>
    </dgm:pt>
    <dgm:pt modelId="{CD19AA5D-6764-41AD-8A43-44A23A782449}" type="sibTrans" cxnId="{06C637CD-6632-4C1F-8088-067BEDD79144}">
      <dgm:prSet/>
      <dgm:spPr/>
      <dgm:t>
        <a:bodyPr/>
        <a:lstStyle/>
        <a:p>
          <a:endParaRPr lang="es-ES"/>
        </a:p>
      </dgm:t>
    </dgm:pt>
    <dgm:pt modelId="{F0B7E807-67AB-4E79-8F22-3063CEF5BFC5}">
      <dgm:prSet/>
      <dgm:spPr/>
      <dgm:t>
        <a:bodyPr/>
        <a:lstStyle/>
        <a:p>
          <a:r>
            <a:rPr lang="en-US" b="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Académicos</a:t>
          </a:r>
          <a:r>
            <a:rPr lang="en-US" b="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 e </a:t>
          </a:r>
          <a:r>
            <a:rPr lang="en-US" b="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investigadores</a:t>
          </a:r>
          <a:endParaRPr lang="en-US" b="0" dirty="0" smtClean="0">
            <a:solidFill>
              <a:schemeClr val="accent1">
                <a:lumMod val="50000"/>
              </a:schemeClr>
            </a:solidFill>
            <a:latin typeface="Calibri"/>
            <a:ea typeface="Calibri"/>
            <a:cs typeface="Arial"/>
          </a:endParaRPr>
        </a:p>
      </dgm:t>
    </dgm:pt>
    <dgm:pt modelId="{730DCB72-5D9D-46D5-8F67-C7FE303723AE}" type="parTrans" cxnId="{2020832A-172E-4D64-B6F6-31CF8DA9C4BE}">
      <dgm:prSet/>
      <dgm:spPr/>
      <dgm:t>
        <a:bodyPr/>
        <a:lstStyle/>
        <a:p>
          <a:endParaRPr lang="es-ES"/>
        </a:p>
      </dgm:t>
    </dgm:pt>
    <dgm:pt modelId="{897B510C-B4C8-45E8-9047-D0B1B4DABFDA}" type="sibTrans" cxnId="{2020832A-172E-4D64-B6F6-31CF8DA9C4BE}">
      <dgm:prSet/>
      <dgm:spPr/>
      <dgm:t>
        <a:bodyPr/>
        <a:lstStyle/>
        <a:p>
          <a:endParaRPr lang="es-ES"/>
        </a:p>
      </dgm:t>
    </dgm:pt>
    <dgm:pt modelId="{9847CE5A-368A-4C7F-B579-407EDA7A1032}">
      <dgm:prSet/>
      <dgm:spPr/>
      <dgm:t>
        <a:bodyPr/>
        <a:lstStyle/>
        <a:p>
          <a:r>
            <a:rPr lang="es-ES" b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Dirigentes Estudiantiles</a:t>
          </a:r>
          <a:endParaRPr lang="es-ES" b="0" dirty="0"/>
        </a:p>
      </dgm:t>
    </dgm:pt>
    <dgm:pt modelId="{26EBBBC8-2AFA-4766-A1FC-3BFC7D40A31F}" type="parTrans" cxnId="{B1203CC6-59B7-426D-8A31-9F4C59FF210E}">
      <dgm:prSet/>
      <dgm:spPr/>
      <dgm:t>
        <a:bodyPr/>
        <a:lstStyle/>
        <a:p>
          <a:endParaRPr lang="es-ES"/>
        </a:p>
      </dgm:t>
    </dgm:pt>
    <dgm:pt modelId="{C480D540-0673-4DFE-B253-663A34ED20A0}" type="sibTrans" cxnId="{B1203CC6-59B7-426D-8A31-9F4C59FF210E}">
      <dgm:prSet/>
      <dgm:spPr/>
      <dgm:t>
        <a:bodyPr/>
        <a:lstStyle/>
        <a:p>
          <a:endParaRPr lang="es-ES"/>
        </a:p>
      </dgm:t>
    </dgm:pt>
    <dgm:pt modelId="{12C01AEA-FCC4-4FBD-A451-4EA9F8CCDD21}">
      <dgm:prSet/>
      <dgm:spPr/>
      <dgm:t>
        <a:bodyPr/>
        <a:lstStyle/>
        <a:p>
          <a:r>
            <a:rPr lang="en-US" b="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Jefes</a:t>
          </a:r>
          <a:r>
            <a:rPr lang="en-US" b="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 de </a:t>
          </a:r>
          <a:r>
            <a:rPr lang="en-US" b="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Servicio</a:t>
          </a:r>
          <a:endParaRPr lang="es-ES" b="0" dirty="0"/>
        </a:p>
      </dgm:t>
    </dgm:pt>
    <dgm:pt modelId="{C6875A75-D533-4AD6-9759-28F1E713602E}" type="parTrans" cxnId="{5054035E-C80B-498E-95C8-9DD56F4F12F2}">
      <dgm:prSet/>
      <dgm:spPr/>
      <dgm:t>
        <a:bodyPr/>
        <a:lstStyle/>
        <a:p>
          <a:endParaRPr lang="es-ES"/>
        </a:p>
      </dgm:t>
    </dgm:pt>
    <dgm:pt modelId="{66AF4C74-51C6-422F-B20F-553F659DF110}" type="sibTrans" cxnId="{5054035E-C80B-498E-95C8-9DD56F4F12F2}">
      <dgm:prSet/>
      <dgm:spPr/>
      <dgm:t>
        <a:bodyPr/>
        <a:lstStyle/>
        <a:p>
          <a:endParaRPr lang="es-ES"/>
        </a:p>
      </dgm:t>
    </dgm:pt>
    <dgm:pt modelId="{0368972B-3F1E-4BCD-BB06-015F3EC5DF30}">
      <dgm:prSet/>
      <dgm:spPr/>
      <dgm:t>
        <a:bodyPr/>
        <a:lstStyle/>
        <a:p>
          <a:r>
            <a:rPr lang="en-US" b="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Enlaces</a:t>
          </a:r>
        </a:p>
      </dgm:t>
    </dgm:pt>
    <dgm:pt modelId="{4E6681CD-2A55-4F04-A9D6-01C0F071E226}" type="parTrans" cxnId="{4C2ED2B6-4E4D-48FA-A585-CD0880238CBE}">
      <dgm:prSet/>
      <dgm:spPr/>
      <dgm:t>
        <a:bodyPr/>
        <a:lstStyle/>
        <a:p>
          <a:endParaRPr lang="es-ES"/>
        </a:p>
      </dgm:t>
    </dgm:pt>
    <dgm:pt modelId="{224A6478-C557-4350-93D1-CE7C3C63D791}" type="sibTrans" cxnId="{4C2ED2B6-4E4D-48FA-A585-CD0880238CBE}">
      <dgm:prSet/>
      <dgm:spPr/>
      <dgm:t>
        <a:bodyPr/>
        <a:lstStyle/>
        <a:p>
          <a:endParaRPr lang="es-ES"/>
        </a:p>
      </dgm:t>
    </dgm:pt>
    <dgm:pt modelId="{FBE4D5D5-7D20-495E-AA23-316245E73528}">
      <dgm:prSet/>
      <dgm:spPr/>
      <dgm:t>
        <a:bodyPr/>
        <a:lstStyle/>
        <a:p>
          <a:r>
            <a:rPr lang="en-US" b="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Enlace </a:t>
          </a:r>
          <a:r>
            <a:rPr lang="en-US" b="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Administrador</a:t>
          </a:r>
          <a:endParaRPr lang="en-US" b="0" dirty="0" smtClean="0">
            <a:solidFill>
              <a:schemeClr val="accent1">
                <a:lumMod val="50000"/>
              </a:schemeClr>
            </a:solidFill>
            <a:latin typeface="Calibri"/>
            <a:ea typeface="Calibri"/>
            <a:cs typeface="Arial"/>
          </a:endParaRPr>
        </a:p>
      </dgm:t>
    </dgm:pt>
    <dgm:pt modelId="{EF52C5EE-2831-4FD4-A3DE-1BE280E2AFD2}" type="parTrans" cxnId="{D1A10E89-F802-4182-868D-F29FDD482205}">
      <dgm:prSet/>
      <dgm:spPr/>
      <dgm:t>
        <a:bodyPr/>
        <a:lstStyle/>
        <a:p>
          <a:endParaRPr lang="es-ES"/>
        </a:p>
      </dgm:t>
    </dgm:pt>
    <dgm:pt modelId="{95DE7135-F693-4EF1-8D2F-1B11D28A21A8}" type="sibTrans" cxnId="{D1A10E89-F802-4182-868D-F29FDD482205}">
      <dgm:prSet/>
      <dgm:spPr/>
      <dgm:t>
        <a:bodyPr/>
        <a:lstStyle/>
        <a:p>
          <a:endParaRPr lang="es-ES"/>
        </a:p>
      </dgm:t>
    </dgm:pt>
    <dgm:pt modelId="{F52E1B65-B617-4A85-B027-1D83C7437848}">
      <dgm:prSet/>
      <dgm:spPr/>
      <dgm:t>
        <a:bodyPr/>
        <a:lstStyle/>
        <a:p>
          <a:r>
            <a:rPr lang="en-US" b="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Encargado</a:t>
          </a:r>
          <a:r>
            <a:rPr lang="en-US" b="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 de TA</a:t>
          </a:r>
        </a:p>
      </dgm:t>
    </dgm:pt>
    <dgm:pt modelId="{60F9E8E2-2578-45C7-A1A6-A42674C149E3}" type="parTrans" cxnId="{005C0714-81A5-410C-877D-BBABBF938D27}">
      <dgm:prSet/>
      <dgm:spPr/>
      <dgm:t>
        <a:bodyPr/>
        <a:lstStyle/>
        <a:p>
          <a:endParaRPr lang="es-ES"/>
        </a:p>
      </dgm:t>
    </dgm:pt>
    <dgm:pt modelId="{F8460605-4B03-4073-9D59-FD42104CA916}" type="sibTrans" cxnId="{005C0714-81A5-410C-877D-BBABBF938D27}">
      <dgm:prSet/>
      <dgm:spPr/>
      <dgm:t>
        <a:bodyPr/>
        <a:lstStyle/>
        <a:p>
          <a:endParaRPr lang="es-ES"/>
        </a:p>
      </dgm:t>
    </dgm:pt>
    <dgm:pt modelId="{AAFF8E2F-0B89-4263-859B-2E9F51767A4B}">
      <dgm:prSet/>
      <dgm:spPr/>
      <dgm:t>
        <a:bodyPr/>
        <a:lstStyle/>
        <a:p>
          <a:r>
            <a:rPr lang="en-US" b="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Encargado</a:t>
          </a:r>
          <a:r>
            <a:rPr lang="en-US" b="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 DAI</a:t>
          </a:r>
        </a:p>
      </dgm:t>
    </dgm:pt>
    <dgm:pt modelId="{FAA4A4D0-F15A-44F8-B3C9-3B149E6334C4}" type="parTrans" cxnId="{466F52EF-C266-43DF-BA45-14D561483CC7}">
      <dgm:prSet/>
      <dgm:spPr/>
      <dgm:t>
        <a:bodyPr/>
        <a:lstStyle/>
        <a:p>
          <a:endParaRPr lang="es-ES"/>
        </a:p>
      </dgm:t>
    </dgm:pt>
    <dgm:pt modelId="{22B821B8-3ED9-4F82-B0F0-7D4356E79976}" type="sibTrans" cxnId="{466F52EF-C266-43DF-BA45-14D561483CC7}">
      <dgm:prSet/>
      <dgm:spPr/>
      <dgm:t>
        <a:bodyPr/>
        <a:lstStyle/>
        <a:p>
          <a:endParaRPr lang="es-ES"/>
        </a:p>
      </dgm:t>
    </dgm:pt>
    <dgm:pt modelId="{577D1E7E-0558-4715-85A7-F79334F72667}">
      <dgm:prSet/>
      <dgm:spPr/>
      <dgm:t>
        <a:bodyPr/>
        <a:lstStyle/>
        <a:p>
          <a:r>
            <a:rPr lang="en-US" b="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Jefe </a:t>
          </a:r>
          <a:r>
            <a:rPr lang="en-US" b="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Jurídico</a:t>
          </a:r>
          <a:endParaRPr lang="en-US" b="0" dirty="0" smtClean="0">
            <a:solidFill>
              <a:schemeClr val="accent1">
                <a:lumMod val="50000"/>
              </a:schemeClr>
            </a:solidFill>
            <a:latin typeface="Calibri"/>
            <a:ea typeface="Calibri"/>
            <a:cs typeface="Arial"/>
          </a:endParaRPr>
        </a:p>
      </dgm:t>
    </dgm:pt>
    <dgm:pt modelId="{C38ADE87-297A-458B-B6F7-EFE72A9C2C99}" type="parTrans" cxnId="{E1696C45-9527-4324-9FF8-7F6400525A97}">
      <dgm:prSet/>
      <dgm:spPr/>
      <dgm:t>
        <a:bodyPr/>
        <a:lstStyle/>
        <a:p>
          <a:endParaRPr lang="es-ES"/>
        </a:p>
      </dgm:t>
    </dgm:pt>
    <dgm:pt modelId="{A9C3F716-B34A-4C09-B858-229889C52A11}" type="sibTrans" cxnId="{E1696C45-9527-4324-9FF8-7F6400525A97}">
      <dgm:prSet/>
      <dgm:spPr/>
      <dgm:t>
        <a:bodyPr/>
        <a:lstStyle/>
        <a:p>
          <a:endParaRPr lang="es-ES"/>
        </a:p>
      </dgm:t>
    </dgm:pt>
    <dgm:pt modelId="{CE328AF6-2C76-45F9-86ED-A5A3BEA92236}">
      <dgm:prSet/>
      <dgm:spPr/>
      <dgm:t>
        <a:bodyPr/>
        <a:lstStyle/>
        <a:p>
          <a:r>
            <a:rPr lang="en-US" b="0" dirty="0" err="1" smtClean="0">
              <a:solidFill>
                <a:schemeClr val="tx2">
                  <a:lumMod val="75000"/>
                </a:schemeClr>
              </a:solidFill>
              <a:latin typeface="+mn-lt"/>
            </a:rPr>
            <a:t>Funcionarios</a:t>
          </a:r>
          <a:r>
            <a:rPr lang="en-US" b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 a cargo de </a:t>
          </a:r>
          <a:r>
            <a:rPr lang="en-US" b="0" dirty="0" err="1" smtClean="0">
              <a:solidFill>
                <a:schemeClr val="tx2">
                  <a:lumMod val="75000"/>
                </a:schemeClr>
              </a:solidFill>
              <a:latin typeface="+mn-lt"/>
            </a:rPr>
            <a:t>atención</a:t>
          </a:r>
          <a:r>
            <a:rPr lang="en-US" b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 de </a:t>
          </a:r>
          <a:r>
            <a:rPr lang="en-US" b="0" dirty="0" err="1" smtClean="0">
              <a:solidFill>
                <a:schemeClr val="tx2">
                  <a:lumMod val="75000"/>
                </a:schemeClr>
              </a:solidFill>
              <a:latin typeface="+mn-lt"/>
            </a:rPr>
            <a:t>público</a:t>
          </a:r>
          <a:r>
            <a:rPr lang="en-US" b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 (</a:t>
          </a:r>
          <a:r>
            <a:rPr lang="en-US" b="0" dirty="0" err="1" smtClean="0">
              <a:solidFill>
                <a:schemeClr val="tx2">
                  <a:lumMod val="75000"/>
                </a:schemeClr>
              </a:solidFill>
              <a:latin typeface="+mn-lt"/>
            </a:rPr>
            <a:t>Oficinas</a:t>
          </a:r>
          <a:r>
            <a:rPr lang="en-US" b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 de Partes y OIRS) </a:t>
          </a:r>
          <a:endParaRPr lang="en-US" b="0" dirty="0" smtClean="0">
            <a:solidFill>
              <a:schemeClr val="tx2">
                <a:lumMod val="75000"/>
              </a:schemeClr>
            </a:solidFill>
            <a:latin typeface="+mn-lt"/>
            <a:ea typeface="Calibri"/>
            <a:cs typeface="Arial"/>
          </a:endParaRPr>
        </a:p>
      </dgm:t>
    </dgm:pt>
    <dgm:pt modelId="{6B4CCC57-0ABF-428E-8D5A-FC11149BA411}" type="parTrans" cxnId="{B36142D0-1EA9-44E0-8817-C3C242BF07C5}">
      <dgm:prSet/>
      <dgm:spPr/>
      <dgm:t>
        <a:bodyPr/>
        <a:lstStyle/>
        <a:p>
          <a:endParaRPr lang="es-ES"/>
        </a:p>
      </dgm:t>
    </dgm:pt>
    <dgm:pt modelId="{A3F09D26-A9A0-43D1-BE55-84C7E8041263}" type="sibTrans" cxnId="{B36142D0-1EA9-44E0-8817-C3C242BF07C5}">
      <dgm:prSet/>
      <dgm:spPr/>
      <dgm:t>
        <a:bodyPr/>
        <a:lstStyle/>
        <a:p>
          <a:endParaRPr lang="es-ES"/>
        </a:p>
      </dgm:t>
    </dgm:pt>
    <dgm:pt modelId="{020C8ADE-3D52-4791-B2EC-4FF3D7188EF1}">
      <dgm:prSet phldrT="[Texto]"/>
      <dgm:spPr/>
      <dgm:t>
        <a:bodyPr/>
        <a:lstStyle/>
        <a:p>
          <a:r>
            <a:rPr lang="es-CL" b="0" dirty="0" err="1" smtClean="0"/>
            <a:t>O</a:t>
          </a:r>
          <a:r>
            <a:rPr lang="es-CL" b="0" dirty="0" err="1" smtClean="0">
              <a:solidFill>
                <a:srgbClr val="4F81BD">
                  <a:lumMod val="50000"/>
                </a:srgbClr>
              </a:solidFill>
              <a:latin typeface="Calibri"/>
              <a:ea typeface="Times New Roman"/>
            </a:rPr>
            <a:t>NGs</a:t>
          </a:r>
          <a:endParaRPr lang="es-ES" b="0" dirty="0">
            <a:solidFill>
              <a:srgbClr val="4F81BD">
                <a:lumMod val="50000"/>
              </a:srgbClr>
            </a:solidFill>
            <a:latin typeface="Calibri"/>
            <a:ea typeface="Times New Roman"/>
          </a:endParaRPr>
        </a:p>
      </dgm:t>
    </dgm:pt>
    <dgm:pt modelId="{7365B124-C5C6-4ECD-A34D-D72191802281}" type="parTrans" cxnId="{0CC611E9-3FFE-4845-9CA5-6998CDC3E80D}">
      <dgm:prSet/>
      <dgm:spPr/>
      <dgm:t>
        <a:bodyPr/>
        <a:lstStyle/>
        <a:p>
          <a:endParaRPr lang="es-ES"/>
        </a:p>
      </dgm:t>
    </dgm:pt>
    <dgm:pt modelId="{44A1EA43-B496-44F1-9502-292D5E383AA3}" type="sibTrans" cxnId="{0CC611E9-3FFE-4845-9CA5-6998CDC3E80D}">
      <dgm:prSet/>
      <dgm:spPr/>
      <dgm:t>
        <a:bodyPr/>
        <a:lstStyle/>
        <a:p>
          <a:endParaRPr lang="es-ES"/>
        </a:p>
      </dgm:t>
    </dgm:pt>
    <dgm:pt modelId="{FF868C14-BE8A-4B1F-B576-9B4875CA3E9F}" type="pres">
      <dgm:prSet presAssocID="{2E554E2E-60E4-4233-802F-7477D0932F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5B2C07-1C56-49FF-B721-D3AC8D74E0B3}" type="pres">
      <dgm:prSet presAssocID="{B908627E-1FD4-47D7-9BE2-A04337C93A7C}" presName="composite" presStyleCnt="0"/>
      <dgm:spPr/>
    </dgm:pt>
    <dgm:pt modelId="{886EA660-D87E-420A-A537-DE42F6C6CB72}" type="pres">
      <dgm:prSet presAssocID="{B908627E-1FD4-47D7-9BE2-A04337C93A7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6A041F-B447-41BA-ABB9-3700F4768FBE}" type="pres">
      <dgm:prSet presAssocID="{B908627E-1FD4-47D7-9BE2-A04337C93A7C}" presName="desTx" presStyleLbl="alignAccFollowNode1" presStyleIdx="0" presStyleCnt="2" custScaleX="1095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0E6E97-547D-4E2D-B4A9-BE15436E6637}" type="pres">
      <dgm:prSet presAssocID="{5E7C3782-3D78-4402-994C-1251D773A5EF}" presName="space" presStyleCnt="0"/>
      <dgm:spPr/>
    </dgm:pt>
    <dgm:pt modelId="{CAFE2CC2-BA7B-4325-9821-DB392952D71E}" type="pres">
      <dgm:prSet presAssocID="{C1A5F7FA-9D9D-4B00-BE28-387A86CAE420}" presName="composite" presStyleCnt="0"/>
      <dgm:spPr/>
    </dgm:pt>
    <dgm:pt modelId="{0183D436-AE73-4690-BF8E-C3D3EEA6493A}" type="pres">
      <dgm:prSet presAssocID="{C1A5F7FA-9D9D-4B00-BE28-387A86CAE42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273C90-958A-46C7-BC26-E8834A2084F5}" type="pres">
      <dgm:prSet presAssocID="{C1A5F7FA-9D9D-4B00-BE28-387A86CAE42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A10E89-F802-4182-868D-F29FDD482205}" srcId="{C1A5F7FA-9D9D-4B00-BE28-387A86CAE420}" destId="{FBE4D5D5-7D20-495E-AA23-316245E73528}" srcOrd="2" destOrd="0" parTransId="{EF52C5EE-2831-4FD4-A3DE-1BE280E2AFD2}" sibTransId="{95DE7135-F693-4EF1-8D2F-1B11D28A21A8}"/>
    <dgm:cxn modelId="{35529F6A-F9EC-4826-9EC3-ED5AAF537BA2}" srcId="{B908627E-1FD4-47D7-9BE2-A04337C93A7C}" destId="{93EAD6C4-06AC-4646-AA59-EA6C5AA45DEE}" srcOrd="1" destOrd="0" parTransId="{4A5004EB-88FF-4F92-A439-12A38A168EF3}" sibTransId="{D1A11130-B451-48F9-BD1E-403328F3F743}"/>
    <dgm:cxn modelId="{51210D9C-CBF9-484F-AEC6-7CBD506B253E}" type="presOf" srcId="{F0B7E807-67AB-4E79-8F22-3063CEF5BFC5}" destId="{1F6A041F-B447-41BA-ABB9-3700F4768FBE}" srcOrd="0" destOrd="4" presId="urn:microsoft.com/office/officeart/2005/8/layout/hList1"/>
    <dgm:cxn modelId="{5054035E-C80B-498E-95C8-9DD56F4F12F2}" srcId="{C1A5F7FA-9D9D-4B00-BE28-387A86CAE420}" destId="{12C01AEA-FCC4-4FBD-A451-4EA9F8CCDD21}" srcOrd="0" destOrd="0" parTransId="{C6875A75-D533-4AD6-9759-28F1E713602E}" sibTransId="{66AF4C74-51C6-422F-B20F-553F659DF110}"/>
    <dgm:cxn modelId="{90AF6471-234F-48A4-AE81-9287311EF1DF}" type="presOf" srcId="{577D1E7E-0558-4715-85A7-F79334F72667}" destId="{C2273C90-958A-46C7-BC26-E8834A2084F5}" srcOrd="0" destOrd="5" presId="urn:microsoft.com/office/officeart/2005/8/layout/hList1"/>
    <dgm:cxn modelId="{3FFB2E5C-C4BC-4274-84FD-1239DB98EB68}" type="presOf" srcId="{12C01AEA-FCC4-4FBD-A451-4EA9F8CCDD21}" destId="{C2273C90-958A-46C7-BC26-E8834A2084F5}" srcOrd="0" destOrd="0" presId="urn:microsoft.com/office/officeart/2005/8/layout/hList1"/>
    <dgm:cxn modelId="{22F1073F-4001-4A9E-B8D0-E8F4DFBDEFD2}" type="presOf" srcId="{2E554E2E-60E4-4233-802F-7477D0932F27}" destId="{FF868C14-BE8A-4B1F-B576-9B4875CA3E9F}" srcOrd="0" destOrd="0" presId="urn:microsoft.com/office/officeart/2005/8/layout/hList1"/>
    <dgm:cxn modelId="{0CC611E9-3FFE-4845-9CA5-6998CDC3E80D}" srcId="{B908627E-1FD4-47D7-9BE2-A04337C93A7C}" destId="{020C8ADE-3D52-4791-B2EC-4FF3D7188EF1}" srcOrd="0" destOrd="0" parTransId="{7365B124-C5C6-4ECD-A34D-D72191802281}" sibTransId="{44A1EA43-B496-44F1-9502-292D5E383AA3}"/>
    <dgm:cxn modelId="{CCA3F01F-28F0-4014-A45E-155B4084BE25}" type="presOf" srcId="{6C8CAB06-6A91-4553-B87F-3D2B3E587E52}" destId="{1F6A041F-B447-41BA-ABB9-3700F4768FBE}" srcOrd="0" destOrd="3" presId="urn:microsoft.com/office/officeart/2005/8/layout/hList1"/>
    <dgm:cxn modelId="{2020832A-172E-4D64-B6F6-31CF8DA9C4BE}" srcId="{B908627E-1FD4-47D7-9BE2-A04337C93A7C}" destId="{F0B7E807-67AB-4E79-8F22-3063CEF5BFC5}" srcOrd="4" destOrd="0" parTransId="{730DCB72-5D9D-46D5-8F67-C7FE303723AE}" sibTransId="{897B510C-B4C8-45E8-9047-D0B1B4DABFDA}"/>
    <dgm:cxn modelId="{74D08DE3-5346-40D6-8EF2-79BC60DB5F58}" type="presOf" srcId="{9847CE5A-368A-4C7F-B579-407EDA7A1032}" destId="{1F6A041F-B447-41BA-ABB9-3700F4768FBE}" srcOrd="0" destOrd="5" presId="urn:microsoft.com/office/officeart/2005/8/layout/hList1"/>
    <dgm:cxn modelId="{4C2ED2B6-4E4D-48FA-A585-CD0880238CBE}" srcId="{C1A5F7FA-9D9D-4B00-BE28-387A86CAE420}" destId="{0368972B-3F1E-4BCD-BB06-015F3EC5DF30}" srcOrd="1" destOrd="0" parTransId="{4E6681CD-2A55-4F04-A9D6-01C0F071E226}" sibTransId="{224A6478-C557-4350-93D1-CE7C3C63D791}"/>
    <dgm:cxn modelId="{D76A6259-6974-4BC9-B7A9-E623F9D0B3AC}" type="presOf" srcId="{C1A5F7FA-9D9D-4B00-BE28-387A86CAE420}" destId="{0183D436-AE73-4690-BF8E-C3D3EEA6493A}" srcOrd="0" destOrd="0" presId="urn:microsoft.com/office/officeart/2005/8/layout/hList1"/>
    <dgm:cxn modelId="{20E2E5A3-641D-431B-BFFE-C1BA4205D3CE}" type="presOf" srcId="{0CB06C01-0CB5-41F4-AE5B-8D24110C3814}" destId="{1F6A041F-B447-41BA-ABB9-3700F4768FBE}" srcOrd="0" destOrd="2" presId="urn:microsoft.com/office/officeart/2005/8/layout/hList1"/>
    <dgm:cxn modelId="{B1203CC6-59B7-426D-8A31-9F4C59FF210E}" srcId="{B908627E-1FD4-47D7-9BE2-A04337C93A7C}" destId="{9847CE5A-368A-4C7F-B579-407EDA7A1032}" srcOrd="5" destOrd="0" parTransId="{26EBBBC8-2AFA-4766-A1FC-3BFC7D40A31F}" sibTransId="{C480D540-0673-4DFE-B253-663A34ED20A0}"/>
    <dgm:cxn modelId="{005C0714-81A5-410C-877D-BBABBF938D27}" srcId="{C1A5F7FA-9D9D-4B00-BE28-387A86CAE420}" destId="{F52E1B65-B617-4A85-B027-1D83C7437848}" srcOrd="3" destOrd="0" parTransId="{60F9E8E2-2578-45C7-A1A6-A42674C149E3}" sibTransId="{F8460605-4B03-4073-9D59-FD42104CA916}"/>
    <dgm:cxn modelId="{B36142D0-1EA9-44E0-8817-C3C242BF07C5}" srcId="{C1A5F7FA-9D9D-4B00-BE28-387A86CAE420}" destId="{CE328AF6-2C76-45F9-86ED-A5A3BEA92236}" srcOrd="6" destOrd="0" parTransId="{6B4CCC57-0ABF-428E-8D5A-FC11149BA411}" sibTransId="{A3F09D26-A9A0-43D1-BE55-84C7E8041263}"/>
    <dgm:cxn modelId="{8C8D0242-376F-446E-8112-FAC0AD7E1143}" srcId="{B908627E-1FD4-47D7-9BE2-A04337C93A7C}" destId="{0CB06C01-0CB5-41F4-AE5B-8D24110C3814}" srcOrd="2" destOrd="0" parTransId="{7E92E0E6-55CF-482A-AA7D-56BA66C5B7E9}" sibTransId="{DAFAEB6B-879C-44F6-B38D-79F0C9CC9DB9}"/>
    <dgm:cxn modelId="{06C637CD-6632-4C1F-8088-067BEDD79144}" srcId="{B908627E-1FD4-47D7-9BE2-A04337C93A7C}" destId="{6C8CAB06-6A91-4553-B87F-3D2B3E587E52}" srcOrd="3" destOrd="0" parTransId="{B3169067-A0FF-4948-A157-32604E0E0609}" sibTransId="{CD19AA5D-6764-41AD-8A43-44A23A782449}"/>
    <dgm:cxn modelId="{699B19E5-2D4E-4521-93DA-05AB0B147151}" type="presOf" srcId="{CE328AF6-2C76-45F9-86ED-A5A3BEA92236}" destId="{C2273C90-958A-46C7-BC26-E8834A2084F5}" srcOrd="0" destOrd="6" presId="urn:microsoft.com/office/officeart/2005/8/layout/hList1"/>
    <dgm:cxn modelId="{DB165BDE-6E37-42BD-B595-C88D6CBDAE23}" srcId="{2E554E2E-60E4-4233-802F-7477D0932F27}" destId="{B908627E-1FD4-47D7-9BE2-A04337C93A7C}" srcOrd="0" destOrd="0" parTransId="{6EADA66E-B241-4C7F-8813-3FF729F117A1}" sibTransId="{5E7C3782-3D78-4402-994C-1251D773A5EF}"/>
    <dgm:cxn modelId="{B7FE3406-DD65-4B6C-A31C-7F701D96AC06}" type="presOf" srcId="{0368972B-3F1E-4BCD-BB06-015F3EC5DF30}" destId="{C2273C90-958A-46C7-BC26-E8834A2084F5}" srcOrd="0" destOrd="1" presId="urn:microsoft.com/office/officeart/2005/8/layout/hList1"/>
    <dgm:cxn modelId="{429FBFBF-6BF6-4A84-80F8-862A61AFB42F}" srcId="{2E554E2E-60E4-4233-802F-7477D0932F27}" destId="{C1A5F7FA-9D9D-4B00-BE28-387A86CAE420}" srcOrd="1" destOrd="0" parTransId="{F7EEB7D3-80F6-4D33-AD57-6BD06CD8DB38}" sibTransId="{3DE15D52-B78E-4AB6-8967-A9E887B88F17}"/>
    <dgm:cxn modelId="{44F65B05-1498-4486-B65E-1D69AE3C3C0B}" type="presOf" srcId="{93EAD6C4-06AC-4646-AA59-EA6C5AA45DEE}" destId="{1F6A041F-B447-41BA-ABB9-3700F4768FBE}" srcOrd="0" destOrd="1" presId="urn:microsoft.com/office/officeart/2005/8/layout/hList1"/>
    <dgm:cxn modelId="{DE7E3551-C534-4671-B374-CC5D31394FB8}" type="presOf" srcId="{AAFF8E2F-0B89-4263-859B-2E9F51767A4B}" destId="{C2273C90-958A-46C7-BC26-E8834A2084F5}" srcOrd="0" destOrd="4" presId="urn:microsoft.com/office/officeart/2005/8/layout/hList1"/>
    <dgm:cxn modelId="{466F52EF-C266-43DF-BA45-14D561483CC7}" srcId="{C1A5F7FA-9D9D-4B00-BE28-387A86CAE420}" destId="{AAFF8E2F-0B89-4263-859B-2E9F51767A4B}" srcOrd="4" destOrd="0" parTransId="{FAA4A4D0-F15A-44F8-B3C9-3B149E6334C4}" sibTransId="{22B821B8-3ED9-4F82-B0F0-7D4356E79976}"/>
    <dgm:cxn modelId="{22D9C536-8223-4F21-8FF2-B2987FE57797}" type="presOf" srcId="{F52E1B65-B617-4A85-B027-1D83C7437848}" destId="{C2273C90-958A-46C7-BC26-E8834A2084F5}" srcOrd="0" destOrd="3" presId="urn:microsoft.com/office/officeart/2005/8/layout/hList1"/>
    <dgm:cxn modelId="{E1696C45-9527-4324-9FF8-7F6400525A97}" srcId="{C1A5F7FA-9D9D-4B00-BE28-387A86CAE420}" destId="{577D1E7E-0558-4715-85A7-F79334F72667}" srcOrd="5" destOrd="0" parTransId="{C38ADE87-297A-458B-B6F7-EFE72A9C2C99}" sibTransId="{A9C3F716-B34A-4C09-B858-229889C52A11}"/>
    <dgm:cxn modelId="{69D1CB45-C76B-46EA-BA8B-9B99DE953615}" type="presOf" srcId="{B908627E-1FD4-47D7-9BE2-A04337C93A7C}" destId="{886EA660-D87E-420A-A537-DE42F6C6CB72}" srcOrd="0" destOrd="0" presId="urn:microsoft.com/office/officeart/2005/8/layout/hList1"/>
    <dgm:cxn modelId="{F0C17B69-1B28-4436-828E-008814668922}" type="presOf" srcId="{FBE4D5D5-7D20-495E-AA23-316245E73528}" destId="{C2273C90-958A-46C7-BC26-E8834A2084F5}" srcOrd="0" destOrd="2" presId="urn:microsoft.com/office/officeart/2005/8/layout/hList1"/>
    <dgm:cxn modelId="{E25248AC-96C8-43AB-9CF3-FBCDD67F8B66}" type="presOf" srcId="{020C8ADE-3D52-4791-B2EC-4FF3D7188EF1}" destId="{1F6A041F-B447-41BA-ABB9-3700F4768FBE}" srcOrd="0" destOrd="0" presId="urn:microsoft.com/office/officeart/2005/8/layout/hList1"/>
    <dgm:cxn modelId="{6B5603D6-D7EC-407D-8262-315ABCC1835B}" type="presParOf" srcId="{FF868C14-BE8A-4B1F-B576-9B4875CA3E9F}" destId="{085B2C07-1C56-49FF-B721-D3AC8D74E0B3}" srcOrd="0" destOrd="0" presId="urn:microsoft.com/office/officeart/2005/8/layout/hList1"/>
    <dgm:cxn modelId="{573F39F4-E683-426F-B233-A6A84292F267}" type="presParOf" srcId="{085B2C07-1C56-49FF-B721-D3AC8D74E0B3}" destId="{886EA660-D87E-420A-A537-DE42F6C6CB72}" srcOrd="0" destOrd="0" presId="urn:microsoft.com/office/officeart/2005/8/layout/hList1"/>
    <dgm:cxn modelId="{981706DC-8242-4DD8-962F-E2CB497DBC1D}" type="presParOf" srcId="{085B2C07-1C56-49FF-B721-D3AC8D74E0B3}" destId="{1F6A041F-B447-41BA-ABB9-3700F4768FBE}" srcOrd="1" destOrd="0" presId="urn:microsoft.com/office/officeart/2005/8/layout/hList1"/>
    <dgm:cxn modelId="{A5DF9353-9B3A-49A8-BEE2-401B20F54590}" type="presParOf" srcId="{FF868C14-BE8A-4B1F-B576-9B4875CA3E9F}" destId="{940E6E97-547D-4E2D-B4A9-BE15436E6637}" srcOrd="1" destOrd="0" presId="urn:microsoft.com/office/officeart/2005/8/layout/hList1"/>
    <dgm:cxn modelId="{5028F8C9-7E91-4405-862B-F5DC99F1763D}" type="presParOf" srcId="{FF868C14-BE8A-4B1F-B576-9B4875CA3E9F}" destId="{CAFE2CC2-BA7B-4325-9821-DB392952D71E}" srcOrd="2" destOrd="0" presId="urn:microsoft.com/office/officeart/2005/8/layout/hList1"/>
    <dgm:cxn modelId="{2E3ED86F-E9C1-42E3-8769-85B67B239352}" type="presParOf" srcId="{CAFE2CC2-BA7B-4325-9821-DB392952D71E}" destId="{0183D436-AE73-4690-BF8E-C3D3EEA6493A}" srcOrd="0" destOrd="0" presId="urn:microsoft.com/office/officeart/2005/8/layout/hList1"/>
    <dgm:cxn modelId="{A90A61B3-1B53-4DBE-BADB-7ADADAF9A087}" type="presParOf" srcId="{CAFE2CC2-BA7B-4325-9821-DB392952D71E}" destId="{C2273C90-958A-46C7-BC26-E8834A2084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0B65E0-A444-46D9-9BA5-67641D78385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CF03F0-64E9-4A0D-89AA-98AF02A365E1}">
      <dgm:prSet phldrT="[Texto]"/>
      <dgm:spPr/>
      <dgm:t>
        <a:bodyPr/>
        <a:lstStyle/>
        <a:p>
          <a:r>
            <a:rPr lang="es-ES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/>
              <a:cs typeface="Arial"/>
            </a:rPr>
            <a:t>Tres pilares</a:t>
          </a:r>
          <a:r>
            <a:rPr lang="es-E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/>
              <a:cs typeface="Arial"/>
            </a:rPr>
            <a:t>:  Difusión, Habilitación y Educación </a:t>
          </a:r>
          <a:endParaRPr lang="es-ES" dirty="0"/>
        </a:p>
      </dgm:t>
    </dgm:pt>
    <dgm:pt modelId="{ACEE52A0-D1CD-4089-944A-D44611F589B2}" type="parTrans" cxnId="{B2A1E07B-11A3-478F-BE2F-129F17AF0038}">
      <dgm:prSet/>
      <dgm:spPr/>
      <dgm:t>
        <a:bodyPr/>
        <a:lstStyle/>
        <a:p>
          <a:endParaRPr lang="es-ES"/>
        </a:p>
      </dgm:t>
    </dgm:pt>
    <dgm:pt modelId="{91EB27E8-8473-4677-B71B-EFED71A3A718}" type="sibTrans" cxnId="{B2A1E07B-11A3-478F-BE2F-129F17AF0038}">
      <dgm:prSet/>
      <dgm:spPr/>
      <dgm:t>
        <a:bodyPr/>
        <a:lstStyle/>
        <a:p>
          <a:endParaRPr lang="es-ES"/>
        </a:p>
      </dgm:t>
    </dgm:pt>
    <dgm:pt modelId="{5AE1E453-75C8-4AE7-8461-AA82AE82A1CF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endParaRPr lang="es-ES" sz="1900" b="1" dirty="0" smtClean="0">
            <a:solidFill>
              <a:schemeClr val="tx2">
                <a:lumMod val="75000"/>
              </a:schemeClr>
            </a:solidFill>
            <a:latin typeface="Calibri"/>
            <a:ea typeface="Calibri"/>
            <a:cs typeface="Arial"/>
          </a:endParaRPr>
        </a:p>
        <a:p>
          <a:pPr algn="ctr"/>
          <a:r>
            <a:rPr lang="es-ES" sz="1900" b="1" dirty="0" smtClean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Arial"/>
            </a:rPr>
            <a:t>Programas de Difusión: </a:t>
          </a:r>
          <a:r>
            <a:rPr lang="es-ES" sz="1900" b="0" dirty="0" smtClean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Arial"/>
            </a:rPr>
            <a:t>Pr</a:t>
          </a:r>
          <a:r>
            <a:rPr lang="es-ES" sz="1900" dirty="0" smtClean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Arial"/>
            </a:rPr>
            <a:t>omoción y comunicación del Derecho de Acceso a la Información.</a:t>
          </a:r>
          <a:endParaRPr lang="es-ES" sz="1900" dirty="0"/>
        </a:p>
      </dgm:t>
    </dgm:pt>
    <dgm:pt modelId="{0516B815-EC17-4D43-B7BF-8F090161D177}" type="parTrans" cxnId="{199F4E4D-1362-4564-996B-FDD90ED74283}">
      <dgm:prSet/>
      <dgm:spPr/>
      <dgm:t>
        <a:bodyPr/>
        <a:lstStyle/>
        <a:p>
          <a:endParaRPr lang="es-ES"/>
        </a:p>
      </dgm:t>
    </dgm:pt>
    <dgm:pt modelId="{37CD633F-B246-4D38-87E7-5C7C3196A6D2}" type="sibTrans" cxnId="{199F4E4D-1362-4564-996B-FDD90ED74283}">
      <dgm:prSet/>
      <dgm:spPr/>
      <dgm:t>
        <a:bodyPr/>
        <a:lstStyle/>
        <a:p>
          <a:endParaRPr lang="es-ES"/>
        </a:p>
      </dgm:t>
    </dgm:pt>
    <dgm:pt modelId="{5EFBD8C6-07FF-4B1A-BA23-7611E577AA2F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endParaRPr lang="es-ES" sz="2000" dirty="0"/>
        </a:p>
      </dgm:t>
    </dgm:pt>
    <dgm:pt modelId="{B5068124-D046-4D15-895B-EF253BBF4964}" type="parTrans" cxnId="{150F38FC-8B43-4298-BED4-49084FFCE56B}">
      <dgm:prSet/>
      <dgm:spPr/>
      <dgm:t>
        <a:bodyPr/>
        <a:lstStyle/>
        <a:p>
          <a:endParaRPr lang="es-ES"/>
        </a:p>
      </dgm:t>
    </dgm:pt>
    <dgm:pt modelId="{24696762-8504-4938-A306-3D2AFCBE8205}" type="sibTrans" cxnId="{150F38FC-8B43-4298-BED4-49084FFCE56B}">
      <dgm:prSet/>
      <dgm:spPr/>
      <dgm:t>
        <a:bodyPr/>
        <a:lstStyle/>
        <a:p>
          <a:endParaRPr lang="es-ES"/>
        </a:p>
      </dgm:t>
    </dgm:pt>
    <dgm:pt modelId="{27BA07C3-6854-41C2-90EF-599C7374284B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ES" sz="2000" dirty="0"/>
        </a:p>
      </dgm:t>
    </dgm:pt>
    <dgm:pt modelId="{5FC1CA2E-1CE7-481A-B064-F8D93E669569}" type="parTrans" cxnId="{F2D426EE-44B5-4EB6-BB8B-42B15CD1CE1A}">
      <dgm:prSet/>
      <dgm:spPr/>
      <dgm:t>
        <a:bodyPr/>
        <a:lstStyle/>
        <a:p>
          <a:endParaRPr lang="es-ES"/>
        </a:p>
      </dgm:t>
    </dgm:pt>
    <dgm:pt modelId="{D70F1472-40A9-43AE-92A4-31A74DDC88B4}" type="sibTrans" cxnId="{F2D426EE-44B5-4EB6-BB8B-42B15CD1CE1A}">
      <dgm:prSet/>
      <dgm:spPr/>
      <dgm:t>
        <a:bodyPr/>
        <a:lstStyle/>
        <a:p>
          <a:endParaRPr lang="es-ES"/>
        </a:p>
      </dgm:t>
    </dgm:pt>
    <dgm:pt modelId="{C5A166A6-95D1-4FBA-92CB-A5110263F38C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ES" sz="2000" dirty="0"/>
        </a:p>
      </dgm:t>
    </dgm:pt>
    <dgm:pt modelId="{860C9DBC-3A29-48A6-85C5-F003EEC79EAC}" type="parTrans" cxnId="{391B076A-FFEF-4E2C-9A3E-F82F90F7AC8E}">
      <dgm:prSet/>
      <dgm:spPr/>
      <dgm:t>
        <a:bodyPr/>
        <a:lstStyle/>
        <a:p>
          <a:endParaRPr lang="es-ES"/>
        </a:p>
      </dgm:t>
    </dgm:pt>
    <dgm:pt modelId="{9A2AA547-0E65-4E00-BFDD-346BA30DAC23}" type="sibTrans" cxnId="{391B076A-FFEF-4E2C-9A3E-F82F90F7AC8E}">
      <dgm:prSet/>
      <dgm:spPr/>
      <dgm:t>
        <a:bodyPr/>
        <a:lstStyle/>
        <a:p>
          <a:endParaRPr lang="es-ES"/>
        </a:p>
      </dgm:t>
    </dgm:pt>
    <dgm:pt modelId="{17E58769-791E-46A7-A95E-44CF02E7DA51}">
      <dgm:prSet/>
      <dgm:spPr/>
      <dgm:t>
        <a:bodyPr/>
        <a:lstStyle/>
        <a:p>
          <a:endParaRPr lang="es-ES" dirty="0"/>
        </a:p>
      </dgm:t>
    </dgm:pt>
    <dgm:pt modelId="{88BF1DC7-110E-438F-BF97-47F2CC44DD48}" type="parTrans" cxnId="{80E10338-C588-4CD5-991B-5682502A48A1}">
      <dgm:prSet/>
      <dgm:spPr/>
      <dgm:t>
        <a:bodyPr/>
        <a:lstStyle/>
        <a:p>
          <a:endParaRPr lang="es-ES"/>
        </a:p>
      </dgm:t>
    </dgm:pt>
    <dgm:pt modelId="{256875C3-BA8B-429D-BDC6-B2CECB772638}" type="sibTrans" cxnId="{80E10338-C588-4CD5-991B-5682502A48A1}">
      <dgm:prSet/>
      <dgm:spPr/>
      <dgm:t>
        <a:bodyPr/>
        <a:lstStyle/>
        <a:p>
          <a:endParaRPr lang="es-ES"/>
        </a:p>
      </dgm:t>
    </dgm:pt>
    <dgm:pt modelId="{80F976D3-7885-4BD8-AE34-1AC2AF2FB1A5}" type="pres">
      <dgm:prSet presAssocID="{A00B65E0-A444-46D9-9BA5-67641D78385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4CC2D6-E2D4-4814-B430-A01AA54DA5CA}" type="pres">
      <dgm:prSet presAssocID="{A00B65E0-A444-46D9-9BA5-67641D783858}" presName="matrix" presStyleCnt="0"/>
      <dgm:spPr/>
    </dgm:pt>
    <dgm:pt modelId="{88ACADC3-6286-4F33-8AF2-7CABD91523BC}" type="pres">
      <dgm:prSet presAssocID="{A00B65E0-A444-46D9-9BA5-67641D783858}" presName="tile1" presStyleLbl="node1" presStyleIdx="0" presStyleCnt="4"/>
      <dgm:spPr/>
      <dgm:t>
        <a:bodyPr/>
        <a:lstStyle/>
        <a:p>
          <a:endParaRPr lang="es-ES"/>
        </a:p>
      </dgm:t>
    </dgm:pt>
    <dgm:pt modelId="{F0C552F4-D68C-48CB-9637-A5D4B8CE6B29}" type="pres">
      <dgm:prSet presAssocID="{A00B65E0-A444-46D9-9BA5-67641D78385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98D1C9-C69C-4631-81B3-CF106C684E5A}" type="pres">
      <dgm:prSet presAssocID="{A00B65E0-A444-46D9-9BA5-67641D783858}" presName="tile2" presStyleLbl="node1" presStyleIdx="1" presStyleCnt="4"/>
      <dgm:spPr/>
      <dgm:t>
        <a:bodyPr/>
        <a:lstStyle/>
        <a:p>
          <a:endParaRPr lang="es-ES"/>
        </a:p>
      </dgm:t>
    </dgm:pt>
    <dgm:pt modelId="{67A28367-E410-4C72-9380-A2275E0EF84E}" type="pres">
      <dgm:prSet presAssocID="{A00B65E0-A444-46D9-9BA5-67641D78385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DD57BD-3B25-44E5-B605-F35FC1DC8DEB}" type="pres">
      <dgm:prSet presAssocID="{A00B65E0-A444-46D9-9BA5-67641D783858}" presName="tile3" presStyleLbl="node1" presStyleIdx="2" presStyleCnt="4" custAng="0"/>
      <dgm:spPr/>
      <dgm:t>
        <a:bodyPr/>
        <a:lstStyle/>
        <a:p>
          <a:endParaRPr lang="es-ES"/>
        </a:p>
      </dgm:t>
    </dgm:pt>
    <dgm:pt modelId="{617EA452-B773-4BDF-B474-78EC351C8CE4}" type="pres">
      <dgm:prSet presAssocID="{A00B65E0-A444-46D9-9BA5-67641D78385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2FBBE-A82D-45B5-862A-F32AEBB6EAA6}" type="pres">
      <dgm:prSet presAssocID="{A00B65E0-A444-46D9-9BA5-67641D783858}" presName="tile4" presStyleLbl="node1" presStyleIdx="3" presStyleCnt="4" custScaleX="101740" custLinFactNeighborX="-870" custLinFactNeighborY="0"/>
      <dgm:spPr/>
      <dgm:t>
        <a:bodyPr/>
        <a:lstStyle/>
        <a:p>
          <a:endParaRPr lang="es-ES"/>
        </a:p>
      </dgm:t>
    </dgm:pt>
    <dgm:pt modelId="{B758BACB-03B0-41EF-897C-946571CF9AD7}" type="pres">
      <dgm:prSet presAssocID="{A00B65E0-A444-46D9-9BA5-67641D78385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B75558-4AF0-4E68-A0BC-481A64186FD3}" type="pres">
      <dgm:prSet presAssocID="{A00B65E0-A444-46D9-9BA5-67641D783858}" presName="centerTile" presStyleLbl="fgShp" presStyleIdx="0" presStyleCnt="1" custScaleX="107840" custScaleY="87316" custLinFactNeighborX="-725" custLinFactNeighborY="-134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391B076A-FFEF-4E2C-9A3E-F82F90F7AC8E}" srcId="{06CF03F0-64E9-4A0D-89AA-98AF02A365E1}" destId="{C5A166A6-95D1-4FBA-92CB-A5110263F38C}" srcOrd="3" destOrd="0" parTransId="{860C9DBC-3A29-48A6-85C5-F003EEC79EAC}" sibTransId="{9A2AA547-0E65-4E00-BFDD-346BA30DAC23}"/>
    <dgm:cxn modelId="{199F4E4D-1362-4564-996B-FDD90ED74283}" srcId="{06CF03F0-64E9-4A0D-89AA-98AF02A365E1}" destId="{5AE1E453-75C8-4AE7-8461-AA82AE82A1CF}" srcOrd="0" destOrd="0" parTransId="{0516B815-EC17-4D43-B7BF-8F090161D177}" sibTransId="{37CD633F-B246-4D38-87E7-5C7C3196A6D2}"/>
    <dgm:cxn modelId="{80E10338-C588-4CD5-991B-5682502A48A1}" srcId="{A00B65E0-A444-46D9-9BA5-67641D783858}" destId="{17E58769-791E-46A7-A95E-44CF02E7DA51}" srcOrd="1" destOrd="0" parTransId="{88BF1DC7-110E-438F-BF97-47F2CC44DD48}" sibTransId="{256875C3-BA8B-429D-BDC6-B2CECB772638}"/>
    <dgm:cxn modelId="{B5CACE29-4DCB-4EBC-872F-934BD3B5C7DE}" type="presOf" srcId="{5EFBD8C6-07FF-4B1A-BA23-7611E577AA2F}" destId="{7298D1C9-C69C-4631-81B3-CF106C684E5A}" srcOrd="0" destOrd="0" presId="urn:microsoft.com/office/officeart/2005/8/layout/matrix1"/>
    <dgm:cxn modelId="{A0D1618A-FE78-4351-B2C9-AA8032D693BC}" type="presOf" srcId="{C5A166A6-95D1-4FBA-92CB-A5110263F38C}" destId="{B758BACB-03B0-41EF-897C-946571CF9AD7}" srcOrd="1" destOrd="0" presId="urn:microsoft.com/office/officeart/2005/8/layout/matrix1"/>
    <dgm:cxn modelId="{F2D426EE-44B5-4EB6-BB8B-42B15CD1CE1A}" srcId="{06CF03F0-64E9-4A0D-89AA-98AF02A365E1}" destId="{27BA07C3-6854-41C2-90EF-599C7374284B}" srcOrd="2" destOrd="0" parTransId="{5FC1CA2E-1CE7-481A-B064-F8D93E669569}" sibTransId="{D70F1472-40A9-43AE-92A4-31A74DDC88B4}"/>
    <dgm:cxn modelId="{B2A1E07B-11A3-478F-BE2F-129F17AF0038}" srcId="{A00B65E0-A444-46D9-9BA5-67641D783858}" destId="{06CF03F0-64E9-4A0D-89AA-98AF02A365E1}" srcOrd="0" destOrd="0" parTransId="{ACEE52A0-D1CD-4089-944A-D44611F589B2}" sibTransId="{91EB27E8-8473-4677-B71B-EFED71A3A718}"/>
    <dgm:cxn modelId="{CAA98923-4679-4D6D-94AA-1C028C428E5D}" type="presOf" srcId="{27BA07C3-6854-41C2-90EF-599C7374284B}" destId="{2ADD57BD-3B25-44E5-B605-F35FC1DC8DEB}" srcOrd="0" destOrd="0" presId="urn:microsoft.com/office/officeart/2005/8/layout/matrix1"/>
    <dgm:cxn modelId="{E665E2DE-B34E-4B20-9995-B7152D219F96}" type="presOf" srcId="{5AE1E453-75C8-4AE7-8461-AA82AE82A1CF}" destId="{88ACADC3-6286-4F33-8AF2-7CABD91523BC}" srcOrd="0" destOrd="0" presId="urn:microsoft.com/office/officeart/2005/8/layout/matrix1"/>
    <dgm:cxn modelId="{8EC11932-1D14-4950-84DF-118A1B36C5A7}" type="presOf" srcId="{06CF03F0-64E9-4A0D-89AA-98AF02A365E1}" destId="{2BB75558-4AF0-4E68-A0BC-481A64186FD3}" srcOrd="0" destOrd="0" presId="urn:microsoft.com/office/officeart/2005/8/layout/matrix1"/>
    <dgm:cxn modelId="{661689C2-4616-43E6-91AC-41C596633B22}" type="presOf" srcId="{A00B65E0-A444-46D9-9BA5-67641D783858}" destId="{80F976D3-7885-4BD8-AE34-1AC2AF2FB1A5}" srcOrd="0" destOrd="0" presId="urn:microsoft.com/office/officeart/2005/8/layout/matrix1"/>
    <dgm:cxn modelId="{150F38FC-8B43-4298-BED4-49084FFCE56B}" srcId="{06CF03F0-64E9-4A0D-89AA-98AF02A365E1}" destId="{5EFBD8C6-07FF-4B1A-BA23-7611E577AA2F}" srcOrd="1" destOrd="0" parTransId="{B5068124-D046-4D15-895B-EF253BBF4964}" sibTransId="{24696762-8504-4938-A306-3D2AFCBE8205}"/>
    <dgm:cxn modelId="{39EDB524-2D72-4CC9-B10D-A1B2EC30C914}" type="presOf" srcId="{5AE1E453-75C8-4AE7-8461-AA82AE82A1CF}" destId="{F0C552F4-D68C-48CB-9637-A5D4B8CE6B29}" srcOrd="1" destOrd="0" presId="urn:microsoft.com/office/officeart/2005/8/layout/matrix1"/>
    <dgm:cxn modelId="{B5F20F3F-1768-46F6-8A8E-4C5A0B0006E6}" type="presOf" srcId="{27BA07C3-6854-41C2-90EF-599C7374284B}" destId="{617EA452-B773-4BDF-B474-78EC351C8CE4}" srcOrd="1" destOrd="0" presId="urn:microsoft.com/office/officeart/2005/8/layout/matrix1"/>
    <dgm:cxn modelId="{30F3464D-79BB-45C8-975B-B52CE7D3FFAB}" type="presOf" srcId="{C5A166A6-95D1-4FBA-92CB-A5110263F38C}" destId="{CF62FBBE-A82D-45B5-862A-F32AEBB6EAA6}" srcOrd="0" destOrd="0" presId="urn:microsoft.com/office/officeart/2005/8/layout/matrix1"/>
    <dgm:cxn modelId="{9D126749-5656-4871-A2AA-D9527BAAB631}" type="presOf" srcId="{5EFBD8C6-07FF-4B1A-BA23-7611E577AA2F}" destId="{67A28367-E410-4C72-9380-A2275E0EF84E}" srcOrd="1" destOrd="0" presId="urn:microsoft.com/office/officeart/2005/8/layout/matrix1"/>
    <dgm:cxn modelId="{4F42E878-9840-4E82-993C-AF1E23541777}" type="presParOf" srcId="{80F976D3-7885-4BD8-AE34-1AC2AF2FB1A5}" destId="{3B4CC2D6-E2D4-4814-B430-A01AA54DA5CA}" srcOrd="0" destOrd="0" presId="urn:microsoft.com/office/officeart/2005/8/layout/matrix1"/>
    <dgm:cxn modelId="{2DBDDC48-6B39-461E-9A9D-180D2484D2F5}" type="presParOf" srcId="{3B4CC2D6-E2D4-4814-B430-A01AA54DA5CA}" destId="{88ACADC3-6286-4F33-8AF2-7CABD91523BC}" srcOrd="0" destOrd="0" presId="urn:microsoft.com/office/officeart/2005/8/layout/matrix1"/>
    <dgm:cxn modelId="{7A63ACA4-C312-45F7-B57D-ACBC312C087D}" type="presParOf" srcId="{3B4CC2D6-E2D4-4814-B430-A01AA54DA5CA}" destId="{F0C552F4-D68C-48CB-9637-A5D4B8CE6B29}" srcOrd="1" destOrd="0" presId="urn:microsoft.com/office/officeart/2005/8/layout/matrix1"/>
    <dgm:cxn modelId="{DCE0EC9A-E708-47D8-80F1-908E60C98326}" type="presParOf" srcId="{3B4CC2D6-E2D4-4814-B430-A01AA54DA5CA}" destId="{7298D1C9-C69C-4631-81B3-CF106C684E5A}" srcOrd="2" destOrd="0" presId="urn:microsoft.com/office/officeart/2005/8/layout/matrix1"/>
    <dgm:cxn modelId="{B8A4E838-6E24-4730-9F9D-063C3094763A}" type="presParOf" srcId="{3B4CC2D6-E2D4-4814-B430-A01AA54DA5CA}" destId="{67A28367-E410-4C72-9380-A2275E0EF84E}" srcOrd="3" destOrd="0" presId="urn:microsoft.com/office/officeart/2005/8/layout/matrix1"/>
    <dgm:cxn modelId="{F57617D6-D01D-43FC-9790-2F5D0963505F}" type="presParOf" srcId="{3B4CC2D6-E2D4-4814-B430-A01AA54DA5CA}" destId="{2ADD57BD-3B25-44E5-B605-F35FC1DC8DEB}" srcOrd="4" destOrd="0" presId="urn:microsoft.com/office/officeart/2005/8/layout/matrix1"/>
    <dgm:cxn modelId="{CCEEFBB2-6849-469F-B4E7-0513F9A58F64}" type="presParOf" srcId="{3B4CC2D6-E2D4-4814-B430-A01AA54DA5CA}" destId="{617EA452-B773-4BDF-B474-78EC351C8CE4}" srcOrd="5" destOrd="0" presId="urn:microsoft.com/office/officeart/2005/8/layout/matrix1"/>
    <dgm:cxn modelId="{3FF8904A-89CF-46AA-ABBE-97F87E658920}" type="presParOf" srcId="{3B4CC2D6-E2D4-4814-B430-A01AA54DA5CA}" destId="{CF62FBBE-A82D-45B5-862A-F32AEBB6EAA6}" srcOrd="6" destOrd="0" presId="urn:microsoft.com/office/officeart/2005/8/layout/matrix1"/>
    <dgm:cxn modelId="{B1083028-9A7F-44A9-9643-0C4923BF1ED9}" type="presParOf" srcId="{3B4CC2D6-E2D4-4814-B430-A01AA54DA5CA}" destId="{B758BACB-03B0-41EF-897C-946571CF9AD7}" srcOrd="7" destOrd="0" presId="urn:microsoft.com/office/officeart/2005/8/layout/matrix1"/>
    <dgm:cxn modelId="{3B87F3EA-E8D7-4ADE-BFEE-171FA361E04D}" type="presParOf" srcId="{80F976D3-7885-4BD8-AE34-1AC2AF2FB1A5}" destId="{2BB75558-4AF0-4E68-A0BC-481A64186F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93A16A-6481-4D44-A498-19F73DFCB1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41BB45-E292-4117-9155-CA549B07988A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Arial"/>
            </a:rPr>
            <a:t>Actividades de Formación General</a:t>
          </a:r>
          <a:endParaRPr lang="es-ES" sz="1600" dirty="0"/>
        </a:p>
      </dgm:t>
    </dgm:pt>
    <dgm:pt modelId="{2D4960C6-7414-47BF-BB5F-B67BD0355FF2}" type="parTrans" cxnId="{801D489C-3BC1-4870-B3EC-E966D21D23F9}">
      <dgm:prSet/>
      <dgm:spPr/>
      <dgm:t>
        <a:bodyPr/>
        <a:lstStyle/>
        <a:p>
          <a:endParaRPr lang="es-ES"/>
        </a:p>
      </dgm:t>
    </dgm:pt>
    <dgm:pt modelId="{82135D95-D2A3-40E7-82F8-7D0811E1AAAD}" type="sibTrans" cxnId="{801D489C-3BC1-4870-B3EC-E966D21D23F9}">
      <dgm:prSet/>
      <dgm:spPr/>
      <dgm:t>
        <a:bodyPr/>
        <a:lstStyle/>
        <a:p>
          <a:endParaRPr lang="es-ES"/>
        </a:p>
      </dgm:t>
    </dgm:pt>
    <dgm:pt modelId="{A64F9629-0676-4ACB-B802-10727ECAC763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Arial"/>
            </a:rPr>
            <a:t>Dirigida principalmente a Servicios Públicos y municipales.</a:t>
          </a:r>
          <a:endParaRPr lang="es-ES" sz="1600" dirty="0"/>
        </a:p>
      </dgm:t>
    </dgm:pt>
    <dgm:pt modelId="{8339F838-F323-4C92-9B68-FA06FCC672EB}" type="parTrans" cxnId="{B1078804-CC2F-4B33-A441-FC7E66D12D14}">
      <dgm:prSet/>
      <dgm:spPr/>
      <dgm:t>
        <a:bodyPr/>
        <a:lstStyle/>
        <a:p>
          <a:endParaRPr lang="es-ES"/>
        </a:p>
      </dgm:t>
    </dgm:pt>
    <dgm:pt modelId="{4F003C8B-C376-4C3C-8D2F-5E2075E3073C}" type="sibTrans" cxnId="{B1078804-CC2F-4B33-A441-FC7E66D12D14}">
      <dgm:prSet/>
      <dgm:spPr/>
      <dgm:t>
        <a:bodyPr/>
        <a:lstStyle/>
        <a:p>
          <a:endParaRPr lang="es-ES"/>
        </a:p>
      </dgm:t>
    </dgm:pt>
    <dgm:pt modelId="{A871A242-A8A6-4C59-A42E-9709628E47C2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Actividades de Formación Especifica</a:t>
          </a:r>
          <a:endParaRPr lang="es-ES" sz="1600" dirty="0"/>
        </a:p>
      </dgm:t>
    </dgm:pt>
    <dgm:pt modelId="{4F9CF8AB-753B-4C1F-864B-487533CDDAD0}" type="parTrans" cxnId="{6A90E41C-E0B4-4A45-94E3-F52B7D78F6E6}">
      <dgm:prSet/>
      <dgm:spPr/>
      <dgm:t>
        <a:bodyPr/>
        <a:lstStyle/>
        <a:p>
          <a:endParaRPr lang="es-ES"/>
        </a:p>
      </dgm:t>
    </dgm:pt>
    <dgm:pt modelId="{A073BA1F-2829-4FAA-BC04-9FAA955E871F}" type="sibTrans" cxnId="{6A90E41C-E0B4-4A45-94E3-F52B7D78F6E6}">
      <dgm:prSet/>
      <dgm:spPr/>
      <dgm:t>
        <a:bodyPr/>
        <a:lstStyle/>
        <a:p>
          <a:endParaRPr lang="es-ES"/>
        </a:p>
      </dgm:t>
    </dgm:pt>
    <dgm:pt modelId="{61E9E0A7-24ED-4CC8-AD1D-6DEA13A6FEA0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2">
                  <a:lumMod val="75000"/>
                </a:schemeClr>
              </a:solidFill>
              <a:latin typeface="+mn-lt"/>
            </a:rPr>
            <a:t>Buscan solventar las necesidades particulares de nuevos enlaces y funcionarios públicos y municipales.</a:t>
          </a:r>
          <a:endParaRPr lang="es-ES" sz="1600" dirty="0"/>
        </a:p>
      </dgm:t>
    </dgm:pt>
    <dgm:pt modelId="{7B2E83B6-11EE-4849-BB28-4B0C75D0EAA0}" type="parTrans" cxnId="{B0210C0E-131B-4FE3-800C-9924006294EF}">
      <dgm:prSet/>
      <dgm:spPr/>
      <dgm:t>
        <a:bodyPr/>
        <a:lstStyle/>
        <a:p>
          <a:endParaRPr lang="es-ES"/>
        </a:p>
      </dgm:t>
    </dgm:pt>
    <dgm:pt modelId="{EE2D3EC6-DECA-4E0B-AAE3-D1BAB2CB7C20}" type="sibTrans" cxnId="{B0210C0E-131B-4FE3-800C-9924006294EF}">
      <dgm:prSet/>
      <dgm:spPr/>
      <dgm:t>
        <a:bodyPr/>
        <a:lstStyle/>
        <a:p>
          <a:endParaRPr lang="es-ES"/>
        </a:p>
      </dgm:t>
    </dgm:pt>
    <dgm:pt modelId="{FDCB365A-F05D-4DE2-8879-5F485100673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Actividades de Capacitación a Funcionarios Municipales en Procesos de Fiscalización de Transparencia Activa y Derecho de Acceso a la Información</a:t>
          </a:r>
          <a:endParaRPr lang="es-ES" sz="1400" dirty="0"/>
        </a:p>
      </dgm:t>
    </dgm:pt>
    <dgm:pt modelId="{B5B10C6E-ABC4-4D85-B80A-72E0BCDB68B3}" type="parTrans" cxnId="{7A06C9CD-E666-41FE-AB16-205FDD850515}">
      <dgm:prSet/>
      <dgm:spPr/>
      <dgm:t>
        <a:bodyPr/>
        <a:lstStyle/>
        <a:p>
          <a:endParaRPr lang="es-ES"/>
        </a:p>
      </dgm:t>
    </dgm:pt>
    <dgm:pt modelId="{4F0B1ABC-6AD4-4054-905E-A6B8EBD3016D}" type="sibTrans" cxnId="{7A06C9CD-E666-41FE-AB16-205FDD850515}">
      <dgm:prSet/>
      <dgm:spPr/>
      <dgm:t>
        <a:bodyPr/>
        <a:lstStyle/>
        <a:p>
          <a:endParaRPr lang="es-ES"/>
        </a:p>
      </dgm:t>
    </dgm:pt>
    <dgm:pt modelId="{B1C70E2D-492D-4EBA-A2F5-5A66A97AD9A0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Arial"/>
            </a:rPr>
            <a:t>Modelo de cumplimiento en transparencia activa y DAI  a nivel municipal </a:t>
          </a:r>
          <a:endParaRPr lang="es-ES" sz="1600" dirty="0"/>
        </a:p>
      </dgm:t>
    </dgm:pt>
    <dgm:pt modelId="{78CE1A86-8944-4501-A202-265028FC36E0}" type="parTrans" cxnId="{41D15394-7789-4DE8-AF1D-8AE55C4DFBC8}">
      <dgm:prSet/>
      <dgm:spPr/>
      <dgm:t>
        <a:bodyPr/>
        <a:lstStyle/>
        <a:p>
          <a:endParaRPr lang="es-ES"/>
        </a:p>
      </dgm:t>
    </dgm:pt>
    <dgm:pt modelId="{3AE402ED-6981-4C9B-9260-0A342EC66D0A}" type="sibTrans" cxnId="{41D15394-7789-4DE8-AF1D-8AE55C4DFBC8}">
      <dgm:prSet/>
      <dgm:spPr/>
      <dgm:t>
        <a:bodyPr/>
        <a:lstStyle/>
        <a:p>
          <a:endParaRPr lang="es-ES"/>
        </a:p>
      </dgm:t>
    </dgm:pt>
    <dgm:pt modelId="{4958827D-55EA-46EF-AF00-7E440A85C2DA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600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Actividades de formación focalizadas a Enlaces.</a:t>
          </a:r>
          <a:endParaRPr lang="es-ES" sz="1600" dirty="0"/>
        </a:p>
      </dgm:t>
    </dgm:pt>
    <dgm:pt modelId="{D0804F9B-0EE5-4A1B-9AAB-B7ECA428C7D4}" type="parTrans" cxnId="{6C082312-E03B-4A00-9824-DE25CEC1DF3C}">
      <dgm:prSet/>
      <dgm:spPr/>
      <dgm:t>
        <a:bodyPr/>
        <a:lstStyle/>
        <a:p>
          <a:endParaRPr lang="es-ES"/>
        </a:p>
      </dgm:t>
    </dgm:pt>
    <dgm:pt modelId="{9CC43FDF-17AA-4DDA-AF84-FD02F4057B34}" type="sibTrans" cxnId="{6C082312-E03B-4A00-9824-DE25CEC1DF3C}">
      <dgm:prSet/>
      <dgm:spPr/>
      <dgm:t>
        <a:bodyPr/>
        <a:lstStyle/>
        <a:p>
          <a:endParaRPr lang="es-ES"/>
        </a:p>
      </dgm:t>
    </dgm:pt>
    <dgm:pt modelId="{86067B3F-9DCA-4B3E-834A-D55F88FE87D4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2">
                  <a:lumMod val="75000"/>
                </a:schemeClr>
              </a:solidFill>
              <a:latin typeface="+mn-lt"/>
            </a:rPr>
            <a:t>R</a:t>
          </a:r>
          <a:r>
            <a:rPr lang="es-ES" sz="1600" dirty="0" smtClean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Arial"/>
            </a:rPr>
            <a:t>euniones de coordinación con enlaces de organismos públicos. Definición de estrategias conjuntas de capacitación. </a:t>
          </a:r>
          <a:endParaRPr lang="es-ES" sz="1600" dirty="0"/>
        </a:p>
      </dgm:t>
    </dgm:pt>
    <dgm:pt modelId="{74CB02C2-713A-480B-90BB-27929EFE099F}" type="parTrans" cxnId="{0B96CC13-CF02-4C5E-93AF-5342830C1406}">
      <dgm:prSet/>
      <dgm:spPr/>
      <dgm:t>
        <a:bodyPr/>
        <a:lstStyle/>
        <a:p>
          <a:endParaRPr lang="es-ES"/>
        </a:p>
      </dgm:t>
    </dgm:pt>
    <dgm:pt modelId="{25FC82DB-D719-4B0F-BF7B-CEA9DC32C110}" type="sibTrans" cxnId="{0B96CC13-CF02-4C5E-93AF-5342830C1406}">
      <dgm:prSet/>
      <dgm:spPr/>
      <dgm:t>
        <a:bodyPr/>
        <a:lstStyle/>
        <a:p>
          <a:endParaRPr lang="es-ES"/>
        </a:p>
      </dgm:t>
    </dgm:pt>
    <dgm:pt modelId="{EAEE9BCD-05EA-458C-9048-7B3E107766CC}" type="pres">
      <dgm:prSet presAssocID="{E993A16A-6481-4D44-A498-19F73DFCB1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E290ED-B82E-4E19-8C2F-BF9F3D0C9915}" type="pres">
      <dgm:prSet presAssocID="{C441BB45-E292-4117-9155-CA549B07988A}" presName="linNode" presStyleCnt="0"/>
      <dgm:spPr/>
    </dgm:pt>
    <dgm:pt modelId="{E814D3B1-C823-4974-9AB3-FEFFE8CF464F}" type="pres">
      <dgm:prSet presAssocID="{C441BB45-E292-4117-9155-CA549B07988A}" presName="parentText" presStyleLbl="node1" presStyleIdx="0" presStyleCnt="4" custScaleY="30797" custLinFactNeighborX="-629" custLinFactNeighborY="517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B8E173-1610-40BD-97B8-0E506F2FEAD2}" type="pres">
      <dgm:prSet presAssocID="{C441BB45-E292-4117-9155-CA549B07988A}" presName="descendantText" presStyleLbl="alignAccFollowNode1" presStyleIdx="0" presStyleCnt="4" custScaleY="30958" custLinFactNeighborX="57" custLinFactNeighborY="99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64A86C-1A17-4C51-9C90-83E3DB5D0BD6}" type="pres">
      <dgm:prSet presAssocID="{82135D95-D2A3-40E7-82F8-7D0811E1AAAD}" presName="sp" presStyleCnt="0"/>
      <dgm:spPr/>
    </dgm:pt>
    <dgm:pt modelId="{A2CFC69A-243B-4880-AE4A-842777DC19E4}" type="pres">
      <dgm:prSet presAssocID="{A871A242-A8A6-4C59-A42E-9709628E47C2}" presName="linNode" presStyleCnt="0"/>
      <dgm:spPr/>
    </dgm:pt>
    <dgm:pt modelId="{30984DFB-DD63-43F3-B690-5448BC76CBD2}" type="pres">
      <dgm:prSet presAssocID="{A871A242-A8A6-4C59-A42E-9709628E47C2}" presName="parentText" presStyleLbl="node1" presStyleIdx="1" presStyleCnt="4" custScaleY="22033" custLinFactNeighborX="695" custLinFactNeighborY="591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5C0B44-9C28-4AC7-9830-1FFD3B281412}" type="pres">
      <dgm:prSet presAssocID="{A871A242-A8A6-4C59-A42E-9709628E47C2}" presName="descendantText" presStyleLbl="alignAccFollowNode1" presStyleIdx="1" presStyleCnt="4" custScaleY="27146" custLinFactNeighborX="57" custLinFactNeighborY="71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1B774D-8E21-4F70-9143-A55A0B6268B4}" type="pres">
      <dgm:prSet presAssocID="{A073BA1F-2829-4FAA-BC04-9FAA955E871F}" presName="sp" presStyleCnt="0"/>
      <dgm:spPr/>
    </dgm:pt>
    <dgm:pt modelId="{647FFEFD-BCBE-49C4-BB37-30EF906F882D}" type="pres">
      <dgm:prSet presAssocID="{FDCB365A-F05D-4DE2-8879-5F4851006733}" presName="linNode" presStyleCnt="0"/>
      <dgm:spPr/>
    </dgm:pt>
    <dgm:pt modelId="{4A93AD9F-B472-4134-B163-72BD33064532}" type="pres">
      <dgm:prSet presAssocID="{FDCB365A-F05D-4DE2-8879-5F4851006733}" presName="parentText" presStyleLbl="node1" presStyleIdx="2" presStyleCnt="4" custScaleY="26623" custLinFactNeighborX="695" custLinFactNeighborY="390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33B74-1CAB-4223-801C-13346B441F1E}" type="pres">
      <dgm:prSet presAssocID="{FDCB365A-F05D-4DE2-8879-5F4851006733}" presName="descendantText" presStyleLbl="alignAccFollowNode1" presStyleIdx="2" presStyleCnt="4" custScaleY="38045" custLinFactNeighborX="57" custLinFactNeighborY="72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1287F6-6350-4AA6-8C07-43B8D929AFC7}" type="pres">
      <dgm:prSet presAssocID="{4F0B1ABC-6AD4-4054-905E-A6B8EBD3016D}" presName="sp" presStyleCnt="0"/>
      <dgm:spPr/>
    </dgm:pt>
    <dgm:pt modelId="{ED8F5165-0158-4B16-8543-E72D2783F348}" type="pres">
      <dgm:prSet presAssocID="{4958827D-55EA-46EF-AF00-7E440A85C2DA}" presName="linNode" presStyleCnt="0"/>
      <dgm:spPr/>
    </dgm:pt>
    <dgm:pt modelId="{6C4B243D-E5AA-488F-99B3-69032AD71FE0}" type="pres">
      <dgm:prSet presAssocID="{4958827D-55EA-46EF-AF00-7E440A85C2DA}" presName="parentText" presStyleLbl="node1" presStyleIdx="3" presStyleCnt="4" custScaleY="3469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F4C0B3-63FB-4A46-BF5F-7A5767E90700}" type="pres">
      <dgm:prSet presAssocID="{4958827D-55EA-46EF-AF00-7E440A85C2DA}" presName="descendantText" presStyleLbl="alignAccFollowNode1" presStyleIdx="3" presStyleCnt="4" custScaleY="313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52D9D2-26C1-4925-AD44-FA0398FE1112}" type="presOf" srcId="{4958827D-55EA-46EF-AF00-7E440A85C2DA}" destId="{6C4B243D-E5AA-488F-99B3-69032AD71FE0}" srcOrd="0" destOrd="0" presId="urn:microsoft.com/office/officeart/2005/8/layout/vList5"/>
    <dgm:cxn modelId="{801D489C-3BC1-4870-B3EC-E966D21D23F9}" srcId="{E993A16A-6481-4D44-A498-19F73DFCB11C}" destId="{C441BB45-E292-4117-9155-CA549B07988A}" srcOrd="0" destOrd="0" parTransId="{2D4960C6-7414-47BF-BB5F-B67BD0355FF2}" sibTransId="{82135D95-D2A3-40E7-82F8-7D0811E1AAAD}"/>
    <dgm:cxn modelId="{E8C6D668-5EC9-4BB7-9382-5C412F442704}" type="presOf" srcId="{A871A242-A8A6-4C59-A42E-9709628E47C2}" destId="{30984DFB-DD63-43F3-B690-5448BC76CBD2}" srcOrd="0" destOrd="0" presId="urn:microsoft.com/office/officeart/2005/8/layout/vList5"/>
    <dgm:cxn modelId="{7A06C9CD-E666-41FE-AB16-205FDD850515}" srcId="{E993A16A-6481-4D44-A498-19F73DFCB11C}" destId="{FDCB365A-F05D-4DE2-8879-5F4851006733}" srcOrd="2" destOrd="0" parTransId="{B5B10C6E-ABC4-4D85-B80A-72E0BCDB68B3}" sibTransId="{4F0B1ABC-6AD4-4054-905E-A6B8EBD3016D}"/>
    <dgm:cxn modelId="{537F6820-3297-4ACD-B12A-760C4A2DB9B7}" type="presOf" srcId="{E993A16A-6481-4D44-A498-19F73DFCB11C}" destId="{EAEE9BCD-05EA-458C-9048-7B3E107766CC}" srcOrd="0" destOrd="0" presId="urn:microsoft.com/office/officeart/2005/8/layout/vList5"/>
    <dgm:cxn modelId="{0B96CC13-CF02-4C5E-93AF-5342830C1406}" srcId="{4958827D-55EA-46EF-AF00-7E440A85C2DA}" destId="{86067B3F-9DCA-4B3E-834A-D55F88FE87D4}" srcOrd="0" destOrd="0" parTransId="{74CB02C2-713A-480B-90BB-27929EFE099F}" sibTransId="{25FC82DB-D719-4B0F-BF7B-CEA9DC32C110}"/>
    <dgm:cxn modelId="{B1078804-CC2F-4B33-A441-FC7E66D12D14}" srcId="{C441BB45-E292-4117-9155-CA549B07988A}" destId="{A64F9629-0676-4ACB-B802-10727ECAC763}" srcOrd="0" destOrd="0" parTransId="{8339F838-F323-4C92-9B68-FA06FCC672EB}" sibTransId="{4F003C8B-C376-4C3C-8D2F-5E2075E3073C}"/>
    <dgm:cxn modelId="{B0210C0E-131B-4FE3-800C-9924006294EF}" srcId="{A871A242-A8A6-4C59-A42E-9709628E47C2}" destId="{61E9E0A7-24ED-4CC8-AD1D-6DEA13A6FEA0}" srcOrd="0" destOrd="0" parTransId="{7B2E83B6-11EE-4849-BB28-4B0C75D0EAA0}" sibTransId="{EE2D3EC6-DECA-4E0B-AAE3-D1BAB2CB7C20}"/>
    <dgm:cxn modelId="{6C082312-E03B-4A00-9824-DE25CEC1DF3C}" srcId="{E993A16A-6481-4D44-A498-19F73DFCB11C}" destId="{4958827D-55EA-46EF-AF00-7E440A85C2DA}" srcOrd="3" destOrd="0" parTransId="{D0804F9B-0EE5-4A1B-9AAB-B7ECA428C7D4}" sibTransId="{9CC43FDF-17AA-4DDA-AF84-FD02F4057B34}"/>
    <dgm:cxn modelId="{5DCFBC1C-23A1-4247-B00F-7ABF506335AC}" type="presOf" srcId="{C441BB45-E292-4117-9155-CA549B07988A}" destId="{E814D3B1-C823-4974-9AB3-FEFFE8CF464F}" srcOrd="0" destOrd="0" presId="urn:microsoft.com/office/officeart/2005/8/layout/vList5"/>
    <dgm:cxn modelId="{0239539B-D901-4E5A-8245-37C0B1F7BDB9}" type="presOf" srcId="{61E9E0A7-24ED-4CC8-AD1D-6DEA13A6FEA0}" destId="{C75C0B44-9C28-4AC7-9830-1FFD3B281412}" srcOrd="0" destOrd="0" presId="urn:microsoft.com/office/officeart/2005/8/layout/vList5"/>
    <dgm:cxn modelId="{5569D4A0-2B26-4A48-9B99-5BA3D880552B}" type="presOf" srcId="{FDCB365A-F05D-4DE2-8879-5F4851006733}" destId="{4A93AD9F-B472-4134-B163-72BD33064532}" srcOrd="0" destOrd="0" presId="urn:microsoft.com/office/officeart/2005/8/layout/vList5"/>
    <dgm:cxn modelId="{6A90E41C-E0B4-4A45-94E3-F52B7D78F6E6}" srcId="{E993A16A-6481-4D44-A498-19F73DFCB11C}" destId="{A871A242-A8A6-4C59-A42E-9709628E47C2}" srcOrd="1" destOrd="0" parTransId="{4F9CF8AB-753B-4C1F-864B-487533CDDAD0}" sibTransId="{A073BA1F-2829-4FAA-BC04-9FAA955E871F}"/>
    <dgm:cxn modelId="{6BB1E994-CDF6-45B9-AE2B-0EEEE30B5439}" type="presOf" srcId="{B1C70E2D-492D-4EBA-A2F5-5A66A97AD9A0}" destId="{31833B74-1CAB-4223-801C-13346B441F1E}" srcOrd="0" destOrd="0" presId="urn:microsoft.com/office/officeart/2005/8/layout/vList5"/>
    <dgm:cxn modelId="{C513A327-1A86-403F-8798-679EBCE52A6A}" type="presOf" srcId="{A64F9629-0676-4ACB-B802-10727ECAC763}" destId="{79B8E173-1610-40BD-97B8-0E506F2FEAD2}" srcOrd="0" destOrd="0" presId="urn:microsoft.com/office/officeart/2005/8/layout/vList5"/>
    <dgm:cxn modelId="{0C2C8165-E258-4897-A856-FAF4A75328D3}" type="presOf" srcId="{86067B3F-9DCA-4B3E-834A-D55F88FE87D4}" destId="{87F4C0B3-63FB-4A46-BF5F-7A5767E90700}" srcOrd="0" destOrd="0" presId="urn:microsoft.com/office/officeart/2005/8/layout/vList5"/>
    <dgm:cxn modelId="{41D15394-7789-4DE8-AF1D-8AE55C4DFBC8}" srcId="{FDCB365A-F05D-4DE2-8879-5F4851006733}" destId="{B1C70E2D-492D-4EBA-A2F5-5A66A97AD9A0}" srcOrd="0" destOrd="0" parTransId="{78CE1A86-8944-4501-A202-265028FC36E0}" sibTransId="{3AE402ED-6981-4C9B-9260-0A342EC66D0A}"/>
    <dgm:cxn modelId="{803F8302-787B-424D-90CD-692DA97E7045}" type="presParOf" srcId="{EAEE9BCD-05EA-458C-9048-7B3E107766CC}" destId="{28E290ED-B82E-4E19-8C2F-BF9F3D0C9915}" srcOrd="0" destOrd="0" presId="urn:microsoft.com/office/officeart/2005/8/layout/vList5"/>
    <dgm:cxn modelId="{1500DC95-E5B2-4BA0-9D06-76EF9FE019CC}" type="presParOf" srcId="{28E290ED-B82E-4E19-8C2F-BF9F3D0C9915}" destId="{E814D3B1-C823-4974-9AB3-FEFFE8CF464F}" srcOrd="0" destOrd="0" presId="urn:microsoft.com/office/officeart/2005/8/layout/vList5"/>
    <dgm:cxn modelId="{553B0E81-2EC3-4B5E-9D39-C0917E8316B5}" type="presParOf" srcId="{28E290ED-B82E-4E19-8C2F-BF9F3D0C9915}" destId="{79B8E173-1610-40BD-97B8-0E506F2FEAD2}" srcOrd="1" destOrd="0" presId="urn:microsoft.com/office/officeart/2005/8/layout/vList5"/>
    <dgm:cxn modelId="{E1606262-7AE6-49EE-8967-B66792621C90}" type="presParOf" srcId="{EAEE9BCD-05EA-458C-9048-7B3E107766CC}" destId="{7564A86C-1A17-4C51-9C90-83E3DB5D0BD6}" srcOrd="1" destOrd="0" presId="urn:microsoft.com/office/officeart/2005/8/layout/vList5"/>
    <dgm:cxn modelId="{C6977152-5451-4FDE-8869-BCFA94782C67}" type="presParOf" srcId="{EAEE9BCD-05EA-458C-9048-7B3E107766CC}" destId="{A2CFC69A-243B-4880-AE4A-842777DC19E4}" srcOrd="2" destOrd="0" presId="urn:microsoft.com/office/officeart/2005/8/layout/vList5"/>
    <dgm:cxn modelId="{474C5438-92BE-4603-8B9A-87A7699766E2}" type="presParOf" srcId="{A2CFC69A-243B-4880-AE4A-842777DC19E4}" destId="{30984DFB-DD63-43F3-B690-5448BC76CBD2}" srcOrd="0" destOrd="0" presId="urn:microsoft.com/office/officeart/2005/8/layout/vList5"/>
    <dgm:cxn modelId="{D2D3C8B0-7CC8-44A7-B423-523C232D0778}" type="presParOf" srcId="{A2CFC69A-243B-4880-AE4A-842777DC19E4}" destId="{C75C0B44-9C28-4AC7-9830-1FFD3B281412}" srcOrd="1" destOrd="0" presId="urn:microsoft.com/office/officeart/2005/8/layout/vList5"/>
    <dgm:cxn modelId="{F65A8ACB-DB84-493C-A0C6-764841E51A08}" type="presParOf" srcId="{EAEE9BCD-05EA-458C-9048-7B3E107766CC}" destId="{FC1B774D-8E21-4F70-9143-A55A0B6268B4}" srcOrd="3" destOrd="0" presId="urn:microsoft.com/office/officeart/2005/8/layout/vList5"/>
    <dgm:cxn modelId="{6E11F6FB-51E5-4684-977D-928EF43AAC12}" type="presParOf" srcId="{EAEE9BCD-05EA-458C-9048-7B3E107766CC}" destId="{647FFEFD-BCBE-49C4-BB37-30EF906F882D}" srcOrd="4" destOrd="0" presId="urn:microsoft.com/office/officeart/2005/8/layout/vList5"/>
    <dgm:cxn modelId="{11F1154B-519F-4BC0-A580-307038132497}" type="presParOf" srcId="{647FFEFD-BCBE-49C4-BB37-30EF906F882D}" destId="{4A93AD9F-B472-4134-B163-72BD33064532}" srcOrd="0" destOrd="0" presId="urn:microsoft.com/office/officeart/2005/8/layout/vList5"/>
    <dgm:cxn modelId="{975D0589-AC7D-452C-A4FD-6D0E74F4ED44}" type="presParOf" srcId="{647FFEFD-BCBE-49C4-BB37-30EF906F882D}" destId="{31833B74-1CAB-4223-801C-13346B441F1E}" srcOrd="1" destOrd="0" presId="urn:microsoft.com/office/officeart/2005/8/layout/vList5"/>
    <dgm:cxn modelId="{653D21E5-AE31-4D9B-9E98-2A6A4BC2E73C}" type="presParOf" srcId="{EAEE9BCD-05EA-458C-9048-7B3E107766CC}" destId="{761287F6-6350-4AA6-8C07-43B8D929AFC7}" srcOrd="5" destOrd="0" presId="urn:microsoft.com/office/officeart/2005/8/layout/vList5"/>
    <dgm:cxn modelId="{E1ADBC87-652D-4664-8523-D2D56B596CA0}" type="presParOf" srcId="{EAEE9BCD-05EA-458C-9048-7B3E107766CC}" destId="{ED8F5165-0158-4B16-8543-E72D2783F348}" srcOrd="6" destOrd="0" presId="urn:microsoft.com/office/officeart/2005/8/layout/vList5"/>
    <dgm:cxn modelId="{D341F975-7932-43D4-9E2C-37411307C79E}" type="presParOf" srcId="{ED8F5165-0158-4B16-8543-E72D2783F348}" destId="{6C4B243D-E5AA-488F-99B3-69032AD71FE0}" srcOrd="0" destOrd="0" presId="urn:microsoft.com/office/officeart/2005/8/layout/vList5"/>
    <dgm:cxn modelId="{63689FDE-6094-4E4C-97B9-0FCE1102B03D}" type="presParOf" srcId="{ED8F5165-0158-4B16-8543-E72D2783F348}" destId="{87F4C0B3-63FB-4A46-BF5F-7A5767E907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469C18-1782-4723-AC46-2FBF0097832E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19CD3F06-A756-42F4-9A8A-47AFBF8BBA5D}">
      <dgm:prSet phldrT="[Texto]" custT="1"/>
      <dgm:spPr/>
      <dgm:t>
        <a:bodyPr/>
        <a:lstStyle/>
        <a:p>
          <a:r>
            <a:rPr lang="es-CL" sz="1800" b="1" dirty="0" smtClean="0"/>
            <a:t>Descripción audiencia Sociedad Civil</a:t>
          </a:r>
          <a:endParaRPr lang="es-CL" sz="1800" b="1" dirty="0"/>
        </a:p>
      </dgm:t>
    </dgm:pt>
    <dgm:pt modelId="{33BD74FF-E3D8-460C-BA7F-B97D613AF6EF}" type="parTrans" cxnId="{021D57B6-3C93-4DCE-9AAA-85B0EC16CF1D}">
      <dgm:prSet/>
      <dgm:spPr/>
      <dgm:t>
        <a:bodyPr/>
        <a:lstStyle/>
        <a:p>
          <a:endParaRPr lang="es-CL"/>
        </a:p>
      </dgm:t>
    </dgm:pt>
    <dgm:pt modelId="{D1869482-24DA-408E-8AA7-714DF07B6165}" type="sibTrans" cxnId="{021D57B6-3C93-4DCE-9AAA-85B0EC16CF1D}">
      <dgm:prSet/>
      <dgm:spPr/>
      <dgm:t>
        <a:bodyPr/>
        <a:lstStyle/>
        <a:p>
          <a:endParaRPr lang="es-CL"/>
        </a:p>
      </dgm:t>
    </dgm:pt>
    <dgm:pt modelId="{CF3F7A4F-4C3B-4484-A35A-09D499471B6A}">
      <dgm:prSet phldrT="[Texto]" custT="1"/>
      <dgm:spPr/>
      <dgm:t>
        <a:bodyPr/>
        <a:lstStyle/>
        <a:p>
          <a:r>
            <a:rPr lang="es-CL" sz="1800" b="1" dirty="0" smtClean="0"/>
            <a:t>Identificación de Sectores específicos de trabajo con Ciudadanía</a:t>
          </a:r>
          <a:endParaRPr lang="es-CL" sz="1800" b="1" dirty="0"/>
        </a:p>
      </dgm:t>
    </dgm:pt>
    <dgm:pt modelId="{CFF290C4-C3F5-4FEF-BCDC-49091D7CA0BF}" type="parTrans" cxnId="{952B7F36-4CEE-4E86-973A-CC887F29C0D9}">
      <dgm:prSet/>
      <dgm:spPr/>
      <dgm:t>
        <a:bodyPr/>
        <a:lstStyle/>
        <a:p>
          <a:endParaRPr lang="es-CL"/>
        </a:p>
      </dgm:t>
    </dgm:pt>
    <dgm:pt modelId="{884AD9A2-A3EE-4987-AE83-51A598FCDE41}" type="sibTrans" cxnId="{952B7F36-4CEE-4E86-973A-CC887F29C0D9}">
      <dgm:prSet/>
      <dgm:spPr/>
      <dgm:t>
        <a:bodyPr/>
        <a:lstStyle/>
        <a:p>
          <a:endParaRPr lang="es-CL"/>
        </a:p>
      </dgm:t>
    </dgm:pt>
    <dgm:pt modelId="{A4F635D7-66FE-4729-A773-9C5909266B41}">
      <dgm:prSet/>
      <dgm:spPr/>
      <dgm:t>
        <a:bodyPr/>
        <a:lstStyle/>
        <a:p>
          <a:pPr algn="just"/>
          <a:r>
            <a:rPr lang="es-CL" dirty="0" smtClean="0"/>
            <a:t>Han solicitado información alguna vez, de alguna manera.</a:t>
          </a:r>
          <a:endParaRPr lang="es-CL" dirty="0"/>
        </a:p>
      </dgm:t>
    </dgm:pt>
    <dgm:pt modelId="{066CD83A-1C19-4C93-8194-CE0A13790E54}" type="parTrans" cxnId="{4DDB53BB-F228-4643-B0EB-B5C28F8012A4}">
      <dgm:prSet/>
      <dgm:spPr/>
      <dgm:t>
        <a:bodyPr/>
        <a:lstStyle/>
        <a:p>
          <a:endParaRPr lang="es-CL"/>
        </a:p>
      </dgm:t>
    </dgm:pt>
    <dgm:pt modelId="{AA2FCC22-7B20-45A8-AEA6-2F31186DF70B}" type="sibTrans" cxnId="{4DDB53BB-F228-4643-B0EB-B5C28F8012A4}">
      <dgm:prSet/>
      <dgm:spPr/>
      <dgm:t>
        <a:bodyPr/>
        <a:lstStyle/>
        <a:p>
          <a:endParaRPr lang="es-CL"/>
        </a:p>
      </dgm:t>
    </dgm:pt>
    <dgm:pt modelId="{0DF8BFF9-2C87-49B6-83B9-25C2AA3C8A38}">
      <dgm:prSet custT="1"/>
      <dgm:spPr/>
      <dgm:t>
        <a:bodyPr/>
        <a:lstStyle/>
        <a:p>
          <a:r>
            <a:rPr lang="es-CL" sz="1800" b="1" dirty="0" smtClean="0"/>
            <a:t>Población que desconoce CPLT</a:t>
          </a:r>
          <a:endParaRPr lang="es-CL" sz="1800" b="1" dirty="0"/>
        </a:p>
      </dgm:t>
    </dgm:pt>
    <dgm:pt modelId="{73DD6252-94B5-420A-80A2-8FD0E3129E4C}" type="parTrans" cxnId="{1D5A331D-EFA0-4070-BC71-31AC08B672DB}">
      <dgm:prSet/>
      <dgm:spPr/>
      <dgm:t>
        <a:bodyPr/>
        <a:lstStyle/>
        <a:p>
          <a:endParaRPr lang="es-CL"/>
        </a:p>
      </dgm:t>
    </dgm:pt>
    <dgm:pt modelId="{B263A72C-E4F8-4989-A504-819B66BE21C4}" type="sibTrans" cxnId="{1D5A331D-EFA0-4070-BC71-31AC08B672DB}">
      <dgm:prSet/>
      <dgm:spPr/>
      <dgm:t>
        <a:bodyPr/>
        <a:lstStyle/>
        <a:p>
          <a:endParaRPr lang="es-CL"/>
        </a:p>
      </dgm:t>
    </dgm:pt>
    <dgm:pt modelId="{ABD70F7A-033C-4231-AD5B-AFEA8325858D}">
      <dgm:prSet/>
      <dgm:spPr/>
      <dgm:t>
        <a:bodyPr/>
        <a:lstStyle/>
        <a:p>
          <a:r>
            <a:rPr lang="es-ES" dirty="0" smtClean="0"/>
            <a:t>Personas sin educación y con educación básica</a:t>
          </a:r>
          <a:endParaRPr lang="es-CL" dirty="0"/>
        </a:p>
      </dgm:t>
    </dgm:pt>
    <dgm:pt modelId="{A2A1E259-5291-487B-AB27-0B8FAD37F204}" type="parTrans" cxnId="{1989A480-3542-4475-B663-441DA0BA8EEE}">
      <dgm:prSet/>
      <dgm:spPr/>
      <dgm:t>
        <a:bodyPr/>
        <a:lstStyle/>
        <a:p>
          <a:endParaRPr lang="es-CL"/>
        </a:p>
      </dgm:t>
    </dgm:pt>
    <dgm:pt modelId="{8B96A8AA-FFD1-4706-98C6-4AF8451A0457}" type="sibTrans" cxnId="{1989A480-3542-4475-B663-441DA0BA8EEE}">
      <dgm:prSet/>
      <dgm:spPr/>
      <dgm:t>
        <a:bodyPr/>
        <a:lstStyle/>
        <a:p>
          <a:endParaRPr lang="es-CL"/>
        </a:p>
      </dgm:t>
    </dgm:pt>
    <dgm:pt modelId="{A44C36C2-3ACF-4660-BE40-0A802AC0E4E9}">
      <dgm:prSet/>
      <dgm:spPr/>
      <dgm:t>
        <a:bodyPr/>
        <a:lstStyle/>
        <a:p>
          <a:r>
            <a:rPr lang="es-ES" dirty="0" smtClean="0"/>
            <a:t>Personas de NSE muy bajos</a:t>
          </a:r>
          <a:endParaRPr lang="es-CL" dirty="0"/>
        </a:p>
      </dgm:t>
    </dgm:pt>
    <dgm:pt modelId="{BB68D1ED-1851-4FDD-837B-A419683B29C7}" type="parTrans" cxnId="{786CCCA2-CA49-4EEE-B6B3-79C0151BE154}">
      <dgm:prSet/>
      <dgm:spPr/>
      <dgm:t>
        <a:bodyPr/>
        <a:lstStyle/>
        <a:p>
          <a:endParaRPr lang="es-CL"/>
        </a:p>
      </dgm:t>
    </dgm:pt>
    <dgm:pt modelId="{F1967F5B-DD9F-4A0A-A7DC-08B1D6E6DC8B}" type="sibTrans" cxnId="{786CCCA2-CA49-4EEE-B6B3-79C0151BE154}">
      <dgm:prSet/>
      <dgm:spPr/>
      <dgm:t>
        <a:bodyPr/>
        <a:lstStyle/>
        <a:p>
          <a:endParaRPr lang="es-CL"/>
        </a:p>
      </dgm:t>
    </dgm:pt>
    <dgm:pt modelId="{DC2F6DBE-6229-4DB6-B5EC-C1B4288B34E1}">
      <dgm:prSet/>
      <dgm:spPr/>
      <dgm:t>
        <a:bodyPr/>
        <a:lstStyle/>
        <a:p>
          <a:r>
            <a:rPr lang="es-ES" dirty="0" smtClean="0"/>
            <a:t>Residentes en localidades rurales</a:t>
          </a:r>
          <a:endParaRPr lang="es-CL" dirty="0"/>
        </a:p>
      </dgm:t>
    </dgm:pt>
    <dgm:pt modelId="{8AACFD72-D4B3-46D6-B7A2-BDA80BB5E6AD}" type="parTrans" cxnId="{DCB38A11-4C52-4530-83D7-37F0FA8D2006}">
      <dgm:prSet/>
      <dgm:spPr/>
      <dgm:t>
        <a:bodyPr/>
        <a:lstStyle/>
        <a:p>
          <a:endParaRPr lang="es-CL"/>
        </a:p>
      </dgm:t>
    </dgm:pt>
    <dgm:pt modelId="{EA0A78EE-D958-4485-8FA6-D2FFAD65FE0F}" type="sibTrans" cxnId="{DCB38A11-4C52-4530-83D7-37F0FA8D2006}">
      <dgm:prSet/>
      <dgm:spPr/>
      <dgm:t>
        <a:bodyPr/>
        <a:lstStyle/>
        <a:p>
          <a:endParaRPr lang="es-CL"/>
        </a:p>
      </dgm:t>
    </dgm:pt>
    <dgm:pt modelId="{E3C527F3-7AD9-4BA0-97D5-566FEC3B89C8}">
      <dgm:prSet/>
      <dgm:spPr/>
      <dgm:t>
        <a:bodyPr/>
        <a:lstStyle/>
        <a:p>
          <a:r>
            <a:rPr lang="es-ES" dirty="0" smtClean="0"/>
            <a:t>Dueñas de casa</a:t>
          </a:r>
          <a:endParaRPr lang="es-CL" dirty="0"/>
        </a:p>
      </dgm:t>
    </dgm:pt>
    <dgm:pt modelId="{0833A105-0D91-48C9-B819-6B5D64417A6B}" type="parTrans" cxnId="{B38284DB-0DD1-4EBE-9713-7A9E1CF7FD1F}">
      <dgm:prSet/>
      <dgm:spPr/>
      <dgm:t>
        <a:bodyPr/>
        <a:lstStyle/>
        <a:p>
          <a:endParaRPr lang="es-CL"/>
        </a:p>
      </dgm:t>
    </dgm:pt>
    <dgm:pt modelId="{9CD0E033-F565-457B-8FA7-2A5953501D4F}" type="sibTrans" cxnId="{B38284DB-0DD1-4EBE-9713-7A9E1CF7FD1F}">
      <dgm:prSet/>
      <dgm:spPr/>
      <dgm:t>
        <a:bodyPr/>
        <a:lstStyle/>
        <a:p>
          <a:endParaRPr lang="es-CL"/>
        </a:p>
      </dgm:t>
    </dgm:pt>
    <dgm:pt modelId="{BB7883EB-0E44-493E-943C-76C751A6859A}">
      <dgm:prSet/>
      <dgm:spPr/>
      <dgm:t>
        <a:bodyPr/>
        <a:lstStyle/>
        <a:p>
          <a:r>
            <a:rPr lang="es-ES" dirty="0" smtClean="0"/>
            <a:t>No inscritos en los registros electorales</a:t>
          </a:r>
          <a:endParaRPr lang="es-CL" dirty="0"/>
        </a:p>
      </dgm:t>
    </dgm:pt>
    <dgm:pt modelId="{C23AF0B3-F5F5-4120-B6CC-F3A6D5F755B2}" type="parTrans" cxnId="{000E3F8A-CF7D-4E3C-930C-84AA8F8FA1B3}">
      <dgm:prSet/>
      <dgm:spPr/>
      <dgm:t>
        <a:bodyPr/>
        <a:lstStyle/>
        <a:p>
          <a:endParaRPr lang="es-CL"/>
        </a:p>
      </dgm:t>
    </dgm:pt>
    <dgm:pt modelId="{62D5EA5F-2A1A-4F0F-87A1-F3F1314E8827}" type="sibTrans" cxnId="{000E3F8A-CF7D-4E3C-930C-84AA8F8FA1B3}">
      <dgm:prSet/>
      <dgm:spPr/>
      <dgm:t>
        <a:bodyPr/>
        <a:lstStyle/>
        <a:p>
          <a:endParaRPr lang="es-CL"/>
        </a:p>
      </dgm:t>
    </dgm:pt>
    <dgm:pt modelId="{C12E4B92-F464-4249-91DB-EE8025ADE142}">
      <dgm:prSet/>
      <dgm:spPr/>
      <dgm:t>
        <a:bodyPr/>
        <a:lstStyle/>
        <a:p>
          <a:endParaRPr lang="es-CL" sz="1600" dirty="0"/>
        </a:p>
      </dgm:t>
    </dgm:pt>
    <dgm:pt modelId="{99C1D26A-F5E3-43BC-8471-785E1893B8A5}" type="parTrans" cxnId="{1119D585-5FF6-4845-A38B-227C50C577B2}">
      <dgm:prSet/>
      <dgm:spPr/>
      <dgm:t>
        <a:bodyPr/>
        <a:lstStyle/>
        <a:p>
          <a:endParaRPr lang="es-CL"/>
        </a:p>
      </dgm:t>
    </dgm:pt>
    <dgm:pt modelId="{0493B03D-E3B6-4B8A-B470-8CDAFD800C86}" type="sibTrans" cxnId="{1119D585-5FF6-4845-A38B-227C50C577B2}">
      <dgm:prSet/>
      <dgm:spPr/>
      <dgm:t>
        <a:bodyPr/>
        <a:lstStyle/>
        <a:p>
          <a:endParaRPr lang="es-CL"/>
        </a:p>
      </dgm:t>
    </dgm:pt>
    <dgm:pt modelId="{C8F740C8-E1CF-4EE7-B65A-07BBA6BDA662}">
      <dgm:prSet custT="1"/>
      <dgm:spPr/>
      <dgm:t>
        <a:bodyPr/>
        <a:lstStyle/>
        <a:p>
          <a:r>
            <a:rPr lang="es-CL" sz="2000" dirty="0" smtClean="0"/>
            <a:t>Educación</a:t>
          </a:r>
          <a:endParaRPr lang="es-CL" sz="2000" dirty="0"/>
        </a:p>
      </dgm:t>
    </dgm:pt>
    <dgm:pt modelId="{6923D716-EB92-4764-B1EA-53FFC5F4C1E5}" type="parTrans" cxnId="{C423C50A-52BA-4C93-84BD-63233872B099}">
      <dgm:prSet/>
      <dgm:spPr/>
      <dgm:t>
        <a:bodyPr/>
        <a:lstStyle/>
        <a:p>
          <a:endParaRPr lang="es-CL"/>
        </a:p>
      </dgm:t>
    </dgm:pt>
    <dgm:pt modelId="{C8264CDE-FC90-460E-9951-3FD7E267C478}" type="sibTrans" cxnId="{C423C50A-52BA-4C93-84BD-63233872B099}">
      <dgm:prSet/>
      <dgm:spPr/>
      <dgm:t>
        <a:bodyPr/>
        <a:lstStyle/>
        <a:p>
          <a:endParaRPr lang="es-CL"/>
        </a:p>
      </dgm:t>
    </dgm:pt>
    <dgm:pt modelId="{71663764-C61A-4C5F-ABBF-44CBCA3E69B8}">
      <dgm:prSet custT="1"/>
      <dgm:spPr/>
      <dgm:t>
        <a:bodyPr/>
        <a:lstStyle/>
        <a:p>
          <a:r>
            <a:rPr lang="es-CL" sz="2000" dirty="0" smtClean="0"/>
            <a:t>Salud</a:t>
          </a:r>
          <a:endParaRPr lang="es-CL" sz="2000" dirty="0"/>
        </a:p>
      </dgm:t>
    </dgm:pt>
    <dgm:pt modelId="{33E2B969-A5B9-4BAD-B0FA-AF6CB8E89E2C}" type="parTrans" cxnId="{9014CA96-3CE3-4B9E-A61E-7E5D6CFB7AD7}">
      <dgm:prSet/>
      <dgm:spPr/>
      <dgm:t>
        <a:bodyPr/>
        <a:lstStyle/>
        <a:p>
          <a:endParaRPr lang="es-CL"/>
        </a:p>
      </dgm:t>
    </dgm:pt>
    <dgm:pt modelId="{FECA5613-0341-4D43-BB9F-DE1AFAC829CB}" type="sibTrans" cxnId="{9014CA96-3CE3-4B9E-A61E-7E5D6CFB7AD7}">
      <dgm:prSet/>
      <dgm:spPr/>
      <dgm:t>
        <a:bodyPr/>
        <a:lstStyle/>
        <a:p>
          <a:endParaRPr lang="es-CL"/>
        </a:p>
      </dgm:t>
    </dgm:pt>
    <dgm:pt modelId="{66359137-07FC-4544-9BB6-34F10B7D3C6E}">
      <dgm:prSet custT="1"/>
      <dgm:spPr/>
      <dgm:t>
        <a:bodyPr/>
        <a:lstStyle/>
        <a:p>
          <a:r>
            <a:rPr lang="es-CL" sz="2000" dirty="0" smtClean="0">
              <a:solidFill>
                <a:srgbClr val="FF0000"/>
              </a:solidFill>
            </a:rPr>
            <a:t>Subsidios y Beneficios Sociales </a:t>
          </a:r>
          <a:endParaRPr lang="es-CL" sz="2000" dirty="0">
            <a:solidFill>
              <a:srgbClr val="FF0000"/>
            </a:solidFill>
          </a:endParaRPr>
        </a:p>
      </dgm:t>
    </dgm:pt>
    <dgm:pt modelId="{BB9B1A2D-E61C-4D30-86C9-DF628477E4C6}" type="parTrans" cxnId="{C9782AD8-4BB3-4368-8436-BDFE328A77D3}">
      <dgm:prSet/>
      <dgm:spPr/>
      <dgm:t>
        <a:bodyPr/>
        <a:lstStyle/>
        <a:p>
          <a:endParaRPr lang="es-CL"/>
        </a:p>
      </dgm:t>
    </dgm:pt>
    <dgm:pt modelId="{DFD53BCC-224D-4EED-BD39-05F0D67740B5}" type="sibTrans" cxnId="{C9782AD8-4BB3-4368-8436-BDFE328A77D3}">
      <dgm:prSet/>
      <dgm:spPr/>
      <dgm:t>
        <a:bodyPr/>
        <a:lstStyle/>
        <a:p>
          <a:endParaRPr lang="es-CL"/>
        </a:p>
      </dgm:t>
    </dgm:pt>
    <dgm:pt modelId="{F715F192-FD24-4F10-8DCA-D3D2C5AFCA67}">
      <dgm:prSet/>
      <dgm:spPr/>
      <dgm:t>
        <a:bodyPr/>
        <a:lstStyle/>
        <a:p>
          <a:pPr algn="just"/>
          <a:r>
            <a:rPr lang="es-CL" dirty="0" smtClean="0"/>
            <a:t>Interés en acceso a Información de Beneficios y Subsidios.</a:t>
          </a:r>
        </a:p>
      </dgm:t>
    </dgm:pt>
    <dgm:pt modelId="{C8E17F10-2164-4AD5-A610-3FF5FF2248DE}" type="parTrans" cxnId="{344E745B-9517-4B69-BB14-2E666B25AEBA}">
      <dgm:prSet/>
      <dgm:spPr/>
      <dgm:t>
        <a:bodyPr/>
        <a:lstStyle/>
        <a:p>
          <a:endParaRPr lang="es-CL"/>
        </a:p>
      </dgm:t>
    </dgm:pt>
    <dgm:pt modelId="{8A243984-698F-49FA-8096-8842C340BB31}" type="sibTrans" cxnId="{344E745B-9517-4B69-BB14-2E666B25AEBA}">
      <dgm:prSet/>
      <dgm:spPr/>
      <dgm:t>
        <a:bodyPr/>
        <a:lstStyle/>
        <a:p>
          <a:endParaRPr lang="es-CL"/>
        </a:p>
      </dgm:t>
    </dgm:pt>
    <dgm:pt modelId="{02F5A0AA-C757-4D77-9DC9-F09FFE22744C}">
      <dgm:prSet/>
      <dgm:spPr/>
      <dgm:t>
        <a:bodyPr/>
        <a:lstStyle/>
        <a:p>
          <a:pPr algn="just"/>
          <a:r>
            <a:rPr lang="es-CL" dirty="0" smtClean="0"/>
            <a:t>No utilizan WEB ni redes sociales</a:t>
          </a:r>
        </a:p>
      </dgm:t>
    </dgm:pt>
    <dgm:pt modelId="{FA729C8E-24D2-425C-90B5-FFC70221984E}" type="parTrans" cxnId="{68EFF164-36CB-432A-B7DE-FFE74CCA9951}">
      <dgm:prSet/>
      <dgm:spPr/>
      <dgm:t>
        <a:bodyPr/>
        <a:lstStyle/>
        <a:p>
          <a:endParaRPr lang="es-CL"/>
        </a:p>
      </dgm:t>
    </dgm:pt>
    <dgm:pt modelId="{4206A083-A793-4B1F-AE86-82EA04BF5E10}" type="sibTrans" cxnId="{68EFF164-36CB-432A-B7DE-FFE74CCA9951}">
      <dgm:prSet/>
      <dgm:spPr/>
      <dgm:t>
        <a:bodyPr/>
        <a:lstStyle/>
        <a:p>
          <a:endParaRPr lang="es-CL"/>
        </a:p>
      </dgm:t>
    </dgm:pt>
    <dgm:pt modelId="{74104CDE-270C-459D-9337-C0A96C8411E3}">
      <dgm:prSet/>
      <dgm:spPr/>
      <dgm:t>
        <a:bodyPr/>
        <a:lstStyle/>
        <a:p>
          <a:pPr algn="just"/>
          <a:r>
            <a:rPr lang="es-CL" dirty="0" smtClean="0"/>
            <a:t>Baja confianza en Instituciones Públicas (Corrupción).</a:t>
          </a:r>
        </a:p>
      </dgm:t>
    </dgm:pt>
    <dgm:pt modelId="{40C03ED4-A950-4FE2-8089-9927CB5D8B06}" type="parTrans" cxnId="{2FAB7C15-4A42-4BC3-B866-E1763BEBA23C}">
      <dgm:prSet/>
      <dgm:spPr/>
      <dgm:t>
        <a:bodyPr/>
        <a:lstStyle/>
        <a:p>
          <a:endParaRPr lang="es-CL"/>
        </a:p>
      </dgm:t>
    </dgm:pt>
    <dgm:pt modelId="{21B20808-E244-45E1-B8DD-F8F57B72D636}" type="sibTrans" cxnId="{2FAB7C15-4A42-4BC3-B866-E1763BEBA23C}">
      <dgm:prSet/>
      <dgm:spPr/>
      <dgm:t>
        <a:bodyPr/>
        <a:lstStyle/>
        <a:p>
          <a:endParaRPr lang="es-CL"/>
        </a:p>
      </dgm:t>
    </dgm:pt>
    <dgm:pt modelId="{22EB97C6-3907-4F80-BD3A-3DAD05AE64B9}">
      <dgm:prSet/>
      <dgm:spPr/>
      <dgm:t>
        <a:bodyPr/>
        <a:lstStyle/>
        <a:p>
          <a:pPr algn="just"/>
          <a:r>
            <a:rPr lang="es-CL" dirty="0" smtClean="0"/>
            <a:t>Uso de Lenguaje Ciudadano y utilización práctica de LDT. (propuesta)</a:t>
          </a:r>
        </a:p>
      </dgm:t>
    </dgm:pt>
    <dgm:pt modelId="{A29E5D83-ADED-4A28-ADE3-35737BB96AE6}" type="parTrans" cxnId="{4BCB36A9-44D1-43AF-8F79-2866B9AB5B22}">
      <dgm:prSet/>
      <dgm:spPr/>
      <dgm:t>
        <a:bodyPr/>
        <a:lstStyle/>
        <a:p>
          <a:endParaRPr lang="es-CL"/>
        </a:p>
      </dgm:t>
    </dgm:pt>
    <dgm:pt modelId="{31045EFE-6703-4EAD-A4B2-26581CE63F05}" type="sibTrans" cxnId="{4BCB36A9-44D1-43AF-8F79-2866B9AB5B22}">
      <dgm:prSet/>
      <dgm:spPr/>
      <dgm:t>
        <a:bodyPr/>
        <a:lstStyle/>
        <a:p>
          <a:endParaRPr lang="es-CL"/>
        </a:p>
      </dgm:t>
    </dgm:pt>
    <dgm:pt modelId="{F6D5F0C6-5515-41FD-9A2A-BA38D6A53F93}">
      <dgm:prSet/>
      <dgm:spPr/>
      <dgm:t>
        <a:bodyPr/>
        <a:lstStyle/>
        <a:p>
          <a:pPr algn="just"/>
          <a:endParaRPr lang="es-CL" dirty="0"/>
        </a:p>
      </dgm:t>
    </dgm:pt>
    <dgm:pt modelId="{31ADE5E1-6AF0-4F75-B280-1172115E1994}" type="parTrans" cxnId="{B50A6415-8517-4C68-B57C-72CB15958A06}">
      <dgm:prSet/>
      <dgm:spPr/>
      <dgm:t>
        <a:bodyPr/>
        <a:lstStyle/>
        <a:p>
          <a:endParaRPr lang="es-CL"/>
        </a:p>
      </dgm:t>
    </dgm:pt>
    <dgm:pt modelId="{D411ABDD-FBA6-40E4-9233-3D3877052C18}" type="sibTrans" cxnId="{B50A6415-8517-4C68-B57C-72CB15958A06}">
      <dgm:prSet/>
      <dgm:spPr/>
      <dgm:t>
        <a:bodyPr/>
        <a:lstStyle/>
        <a:p>
          <a:endParaRPr lang="es-CL"/>
        </a:p>
      </dgm:t>
    </dgm:pt>
    <dgm:pt modelId="{08CDFE72-2C0C-416E-8C14-1832E3CB98A8}" type="pres">
      <dgm:prSet presAssocID="{25469C18-1782-4723-AC46-2FBF009783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6BDE90-E649-4C0A-A22F-4A7C1045AA55}" type="pres">
      <dgm:prSet presAssocID="{19CD3F06-A756-42F4-9A8A-47AFBF8BBA5D}" presName="composite" presStyleCnt="0"/>
      <dgm:spPr/>
    </dgm:pt>
    <dgm:pt modelId="{CC722D4D-DE27-4D88-A878-DC1BC6D6E70C}" type="pres">
      <dgm:prSet presAssocID="{19CD3F06-A756-42F4-9A8A-47AFBF8BBA5D}" presName="parTx" presStyleLbl="alignNode1" presStyleIdx="0" presStyleCnt="3" custLinFactX="14032" custLinFactNeighborX="100000" custLinFactNeighborY="-74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A68BB36-0AD1-4727-98BC-AFCE9C006054}" type="pres">
      <dgm:prSet presAssocID="{19CD3F06-A756-42F4-9A8A-47AFBF8BBA5D}" presName="desTx" presStyleLbl="alignAccFollowNode1" presStyleIdx="0" presStyleCnt="3" custLinFactX="14032" custLinFactNeighborX="100000" custLinFactNeighborY="-18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DB916D-56F8-4F3E-B11A-089CE5BCF704}" type="pres">
      <dgm:prSet presAssocID="{D1869482-24DA-408E-8AA7-714DF07B6165}" presName="space" presStyleCnt="0"/>
      <dgm:spPr/>
    </dgm:pt>
    <dgm:pt modelId="{084331A0-1556-4ADB-A38E-D571B696A60B}" type="pres">
      <dgm:prSet presAssocID="{0DF8BFF9-2C87-49B6-83B9-25C2AA3C8A38}" presName="composite" presStyleCnt="0"/>
      <dgm:spPr/>
    </dgm:pt>
    <dgm:pt modelId="{CE903553-E763-49DD-BD0B-8635612DFD75}" type="pres">
      <dgm:prSet presAssocID="{0DF8BFF9-2C87-49B6-83B9-25C2AA3C8A38}" presName="parTx" presStyleLbl="alignNode1" presStyleIdx="1" presStyleCnt="3" custLinFactX="-11279" custLinFactNeighborX="-100000" custLinFactNeighborY="-74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35202A4-3557-4ACA-B703-D391FA1A2279}" type="pres">
      <dgm:prSet presAssocID="{0DF8BFF9-2C87-49B6-83B9-25C2AA3C8A38}" presName="desTx" presStyleLbl="alignAccFollowNode1" presStyleIdx="1" presStyleCnt="3" custLinFactX="-11279" custLinFactNeighborX="-100000" custLinFactNeighborY="-18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C85E83-6FAE-4186-BADF-D28CEFE359E4}" type="pres">
      <dgm:prSet presAssocID="{B263A72C-E4F8-4989-A504-819B66BE21C4}" presName="space" presStyleCnt="0"/>
      <dgm:spPr/>
    </dgm:pt>
    <dgm:pt modelId="{1B1D27C2-76C8-40EA-91F8-61F7526DAC63}" type="pres">
      <dgm:prSet presAssocID="{CF3F7A4F-4C3B-4484-A35A-09D499471B6A}" presName="composite" presStyleCnt="0"/>
      <dgm:spPr/>
    </dgm:pt>
    <dgm:pt modelId="{F52B0E3D-A5C7-4BD5-BCFE-07136B63AAD6}" type="pres">
      <dgm:prSet presAssocID="{CF3F7A4F-4C3B-4484-A35A-09D499471B6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17C2F0-8C13-4C58-A505-53F5EC18F797}" type="pres">
      <dgm:prSet presAssocID="{CF3F7A4F-4C3B-4484-A35A-09D499471B6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8284DB-0DD1-4EBE-9713-7A9E1CF7FD1F}" srcId="{0DF8BFF9-2C87-49B6-83B9-25C2AA3C8A38}" destId="{E3C527F3-7AD9-4BA0-97D5-566FEC3B89C8}" srcOrd="3" destOrd="0" parTransId="{0833A105-0D91-48C9-B819-6B5D64417A6B}" sibTransId="{9CD0E033-F565-457B-8FA7-2A5953501D4F}"/>
    <dgm:cxn modelId="{87E32FEE-4074-4837-997B-5A8E2B30F6BD}" type="presOf" srcId="{0DF8BFF9-2C87-49B6-83B9-25C2AA3C8A38}" destId="{CE903553-E763-49DD-BD0B-8635612DFD75}" srcOrd="0" destOrd="0" presId="urn:microsoft.com/office/officeart/2005/8/layout/hList1"/>
    <dgm:cxn modelId="{9014CA96-3CE3-4B9E-A61E-7E5D6CFB7AD7}" srcId="{CF3F7A4F-4C3B-4484-A35A-09D499471B6A}" destId="{71663764-C61A-4C5F-ABBF-44CBCA3E69B8}" srcOrd="2" destOrd="0" parTransId="{33E2B969-A5B9-4BAD-B0FA-AF6CB8E89E2C}" sibTransId="{FECA5613-0341-4D43-BB9F-DE1AFAC829CB}"/>
    <dgm:cxn modelId="{1119D585-5FF6-4845-A38B-227C50C577B2}" srcId="{CF3F7A4F-4C3B-4484-A35A-09D499471B6A}" destId="{C12E4B92-F464-4249-91DB-EE8025ADE142}" srcOrd="0" destOrd="0" parTransId="{99C1D26A-F5E3-43BC-8471-785E1893B8A5}" sibTransId="{0493B03D-E3B6-4B8A-B470-8CDAFD800C86}"/>
    <dgm:cxn modelId="{AF074767-6418-4C40-9032-31201531624C}" type="presOf" srcId="{CF3F7A4F-4C3B-4484-A35A-09D499471B6A}" destId="{F52B0E3D-A5C7-4BD5-BCFE-07136B63AAD6}" srcOrd="0" destOrd="0" presId="urn:microsoft.com/office/officeart/2005/8/layout/hList1"/>
    <dgm:cxn modelId="{DCB38A11-4C52-4530-83D7-37F0FA8D2006}" srcId="{0DF8BFF9-2C87-49B6-83B9-25C2AA3C8A38}" destId="{DC2F6DBE-6229-4DB6-B5EC-C1B4288B34E1}" srcOrd="2" destOrd="0" parTransId="{8AACFD72-D4B3-46D6-B7A2-BDA80BB5E6AD}" sibTransId="{EA0A78EE-D958-4485-8FA6-D2FFAD65FE0F}"/>
    <dgm:cxn modelId="{1D5A331D-EFA0-4070-BC71-31AC08B672DB}" srcId="{25469C18-1782-4723-AC46-2FBF0097832E}" destId="{0DF8BFF9-2C87-49B6-83B9-25C2AA3C8A38}" srcOrd="1" destOrd="0" parTransId="{73DD6252-94B5-420A-80A2-8FD0E3129E4C}" sibTransId="{B263A72C-E4F8-4989-A504-819B66BE21C4}"/>
    <dgm:cxn modelId="{1FA94CFD-A65E-4B1B-BC5D-DE67FE2B3ADD}" type="presOf" srcId="{19CD3F06-A756-42F4-9A8A-47AFBF8BBA5D}" destId="{CC722D4D-DE27-4D88-A878-DC1BC6D6E70C}" srcOrd="0" destOrd="0" presId="urn:microsoft.com/office/officeart/2005/8/layout/hList1"/>
    <dgm:cxn modelId="{7D7DBA97-5ACE-4253-9140-FE63FBE314F1}" type="presOf" srcId="{F715F192-FD24-4F10-8DCA-D3D2C5AFCA67}" destId="{3A68BB36-0AD1-4727-98BC-AFCE9C006054}" srcOrd="0" destOrd="1" presId="urn:microsoft.com/office/officeart/2005/8/layout/hList1"/>
    <dgm:cxn modelId="{2D4E0B75-32E5-49CD-AAD0-C3B50E9BB1DA}" type="presOf" srcId="{71663764-C61A-4C5F-ABBF-44CBCA3E69B8}" destId="{B117C2F0-8C13-4C58-A505-53F5EC18F797}" srcOrd="0" destOrd="2" presId="urn:microsoft.com/office/officeart/2005/8/layout/hList1"/>
    <dgm:cxn modelId="{786CCCA2-CA49-4EEE-B6B3-79C0151BE154}" srcId="{0DF8BFF9-2C87-49B6-83B9-25C2AA3C8A38}" destId="{A44C36C2-3ACF-4660-BE40-0A802AC0E4E9}" srcOrd="1" destOrd="0" parTransId="{BB68D1ED-1851-4FDD-837B-A419683B29C7}" sibTransId="{F1967F5B-DD9F-4A0A-A7DC-08B1D6E6DC8B}"/>
    <dgm:cxn modelId="{CAFBD4E7-2942-4DAE-B07E-B951F2448236}" type="presOf" srcId="{A4F635D7-66FE-4729-A773-9C5909266B41}" destId="{3A68BB36-0AD1-4727-98BC-AFCE9C006054}" srcOrd="0" destOrd="0" presId="urn:microsoft.com/office/officeart/2005/8/layout/hList1"/>
    <dgm:cxn modelId="{F743223C-6157-4121-B924-C33152BE1762}" type="presOf" srcId="{A44C36C2-3ACF-4660-BE40-0A802AC0E4E9}" destId="{C35202A4-3557-4ACA-B703-D391FA1A2279}" srcOrd="0" destOrd="1" presId="urn:microsoft.com/office/officeart/2005/8/layout/hList1"/>
    <dgm:cxn modelId="{3966EA63-91DD-4E51-B875-4740E51D44FE}" type="presOf" srcId="{66359137-07FC-4544-9BB6-34F10B7D3C6E}" destId="{B117C2F0-8C13-4C58-A505-53F5EC18F797}" srcOrd="0" destOrd="3" presId="urn:microsoft.com/office/officeart/2005/8/layout/hList1"/>
    <dgm:cxn modelId="{021D57B6-3C93-4DCE-9AAA-85B0EC16CF1D}" srcId="{25469C18-1782-4723-AC46-2FBF0097832E}" destId="{19CD3F06-A756-42F4-9A8A-47AFBF8BBA5D}" srcOrd="0" destOrd="0" parTransId="{33BD74FF-E3D8-460C-BA7F-B97D613AF6EF}" sibTransId="{D1869482-24DA-408E-8AA7-714DF07B6165}"/>
    <dgm:cxn modelId="{1989A480-3542-4475-B663-441DA0BA8EEE}" srcId="{0DF8BFF9-2C87-49B6-83B9-25C2AA3C8A38}" destId="{ABD70F7A-033C-4231-AD5B-AFEA8325858D}" srcOrd="0" destOrd="0" parTransId="{A2A1E259-5291-487B-AB27-0B8FAD37F204}" sibTransId="{8B96A8AA-FFD1-4706-98C6-4AF8451A0457}"/>
    <dgm:cxn modelId="{513895F7-98E9-4016-8A2A-895B5923F944}" type="presOf" srcId="{F6D5F0C6-5515-41FD-9A2A-BA38D6A53F93}" destId="{3A68BB36-0AD1-4727-98BC-AFCE9C006054}" srcOrd="0" destOrd="5" presId="urn:microsoft.com/office/officeart/2005/8/layout/hList1"/>
    <dgm:cxn modelId="{68EFF164-36CB-432A-B7DE-FFE74CCA9951}" srcId="{19CD3F06-A756-42F4-9A8A-47AFBF8BBA5D}" destId="{02F5A0AA-C757-4D77-9DC9-F09FFE22744C}" srcOrd="2" destOrd="0" parTransId="{FA729C8E-24D2-425C-90B5-FFC70221984E}" sibTransId="{4206A083-A793-4B1F-AE86-82EA04BF5E10}"/>
    <dgm:cxn modelId="{B50A6415-8517-4C68-B57C-72CB15958A06}" srcId="{19CD3F06-A756-42F4-9A8A-47AFBF8BBA5D}" destId="{F6D5F0C6-5515-41FD-9A2A-BA38D6A53F93}" srcOrd="5" destOrd="0" parTransId="{31ADE5E1-6AF0-4F75-B280-1172115E1994}" sibTransId="{D411ABDD-FBA6-40E4-9233-3D3877052C18}"/>
    <dgm:cxn modelId="{C423C50A-52BA-4C93-84BD-63233872B099}" srcId="{CF3F7A4F-4C3B-4484-A35A-09D499471B6A}" destId="{C8F740C8-E1CF-4EE7-B65A-07BBA6BDA662}" srcOrd="1" destOrd="0" parTransId="{6923D716-EB92-4764-B1EA-53FFC5F4C1E5}" sibTransId="{C8264CDE-FC90-460E-9951-3FD7E267C478}"/>
    <dgm:cxn modelId="{344E745B-9517-4B69-BB14-2E666B25AEBA}" srcId="{19CD3F06-A756-42F4-9A8A-47AFBF8BBA5D}" destId="{F715F192-FD24-4F10-8DCA-D3D2C5AFCA67}" srcOrd="1" destOrd="0" parTransId="{C8E17F10-2164-4AD5-A610-3FF5FF2248DE}" sibTransId="{8A243984-698F-49FA-8096-8842C340BB31}"/>
    <dgm:cxn modelId="{ABCDC60A-757A-44B0-B5F9-190B978BC93E}" type="presOf" srcId="{22EB97C6-3907-4F80-BD3A-3DAD05AE64B9}" destId="{3A68BB36-0AD1-4727-98BC-AFCE9C006054}" srcOrd="0" destOrd="4" presId="urn:microsoft.com/office/officeart/2005/8/layout/hList1"/>
    <dgm:cxn modelId="{2FAB7C15-4A42-4BC3-B866-E1763BEBA23C}" srcId="{19CD3F06-A756-42F4-9A8A-47AFBF8BBA5D}" destId="{74104CDE-270C-459D-9337-C0A96C8411E3}" srcOrd="3" destOrd="0" parTransId="{40C03ED4-A950-4FE2-8089-9927CB5D8B06}" sibTransId="{21B20808-E244-45E1-B8DD-F8F57B72D636}"/>
    <dgm:cxn modelId="{E8D52C75-6A2E-494D-9118-8EE291A4DC1B}" type="presOf" srcId="{BB7883EB-0E44-493E-943C-76C751A6859A}" destId="{C35202A4-3557-4ACA-B703-D391FA1A2279}" srcOrd="0" destOrd="4" presId="urn:microsoft.com/office/officeart/2005/8/layout/hList1"/>
    <dgm:cxn modelId="{000E3F8A-CF7D-4E3C-930C-84AA8F8FA1B3}" srcId="{0DF8BFF9-2C87-49B6-83B9-25C2AA3C8A38}" destId="{BB7883EB-0E44-493E-943C-76C751A6859A}" srcOrd="4" destOrd="0" parTransId="{C23AF0B3-F5F5-4120-B6CC-F3A6D5F755B2}" sibTransId="{62D5EA5F-2A1A-4F0F-87A1-F3F1314E8827}"/>
    <dgm:cxn modelId="{D801F7EB-DD05-4096-BE21-3A766EEFCE47}" type="presOf" srcId="{C12E4B92-F464-4249-91DB-EE8025ADE142}" destId="{B117C2F0-8C13-4C58-A505-53F5EC18F797}" srcOrd="0" destOrd="0" presId="urn:microsoft.com/office/officeart/2005/8/layout/hList1"/>
    <dgm:cxn modelId="{C9782AD8-4BB3-4368-8436-BDFE328A77D3}" srcId="{CF3F7A4F-4C3B-4484-A35A-09D499471B6A}" destId="{66359137-07FC-4544-9BB6-34F10B7D3C6E}" srcOrd="3" destOrd="0" parTransId="{BB9B1A2D-E61C-4D30-86C9-DF628477E4C6}" sibTransId="{DFD53BCC-224D-4EED-BD39-05F0D67740B5}"/>
    <dgm:cxn modelId="{4DDB53BB-F228-4643-B0EB-B5C28F8012A4}" srcId="{19CD3F06-A756-42F4-9A8A-47AFBF8BBA5D}" destId="{A4F635D7-66FE-4729-A773-9C5909266B41}" srcOrd="0" destOrd="0" parTransId="{066CD83A-1C19-4C93-8194-CE0A13790E54}" sibTransId="{AA2FCC22-7B20-45A8-AEA6-2F31186DF70B}"/>
    <dgm:cxn modelId="{A27FAFC5-B26A-4CA8-8587-E50FABFEE238}" type="presOf" srcId="{25469C18-1782-4723-AC46-2FBF0097832E}" destId="{08CDFE72-2C0C-416E-8C14-1832E3CB98A8}" srcOrd="0" destOrd="0" presId="urn:microsoft.com/office/officeart/2005/8/layout/hList1"/>
    <dgm:cxn modelId="{6554397B-2566-47CD-A092-1072125B6A3B}" type="presOf" srcId="{74104CDE-270C-459D-9337-C0A96C8411E3}" destId="{3A68BB36-0AD1-4727-98BC-AFCE9C006054}" srcOrd="0" destOrd="3" presId="urn:microsoft.com/office/officeart/2005/8/layout/hList1"/>
    <dgm:cxn modelId="{6F217436-C873-4E28-A4C0-BDF07911FEC3}" type="presOf" srcId="{02F5A0AA-C757-4D77-9DC9-F09FFE22744C}" destId="{3A68BB36-0AD1-4727-98BC-AFCE9C006054}" srcOrd="0" destOrd="2" presId="urn:microsoft.com/office/officeart/2005/8/layout/hList1"/>
    <dgm:cxn modelId="{0BF3B7E3-DC65-441E-AE68-4C0E0E9379C0}" type="presOf" srcId="{C8F740C8-E1CF-4EE7-B65A-07BBA6BDA662}" destId="{B117C2F0-8C13-4C58-A505-53F5EC18F797}" srcOrd="0" destOrd="1" presId="urn:microsoft.com/office/officeart/2005/8/layout/hList1"/>
    <dgm:cxn modelId="{EF54A7EB-3130-4360-8F7A-F3B841DC4083}" type="presOf" srcId="{ABD70F7A-033C-4231-AD5B-AFEA8325858D}" destId="{C35202A4-3557-4ACA-B703-D391FA1A2279}" srcOrd="0" destOrd="0" presId="urn:microsoft.com/office/officeart/2005/8/layout/hList1"/>
    <dgm:cxn modelId="{952B7F36-4CEE-4E86-973A-CC887F29C0D9}" srcId="{25469C18-1782-4723-AC46-2FBF0097832E}" destId="{CF3F7A4F-4C3B-4484-A35A-09D499471B6A}" srcOrd="2" destOrd="0" parTransId="{CFF290C4-C3F5-4FEF-BCDC-49091D7CA0BF}" sibTransId="{884AD9A2-A3EE-4987-AE83-51A598FCDE41}"/>
    <dgm:cxn modelId="{12353A85-41B0-4764-9460-70846E468F96}" type="presOf" srcId="{DC2F6DBE-6229-4DB6-B5EC-C1B4288B34E1}" destId="{C35202A4-3557-4ACA-B703-D391FA1A2279}" srcOrd="0" destOrd="2" presId="urn:microsoft.com/office/officeart/2005/8/layout/hList1"/>
    <dgm:cxn modelId="{4BCB36A9-44D1-43AF-8F79-2866B9AB5B22}" srcId="{19CD3F06-A756-42F4-9A8A-47AFBF8BBA5D}" destId="{22EB97C6-3907-4F80-BD3A-3DAD05AE64B9}" srcOrd="4" destOrd="0" parTransId="{A29E5D83-ADED-4A28-ADE3-35737BB96AE6}" sibTransId="{31045EFE-6703-4EAD-A4B2-26581CE63F05}"/>
    <dgm:cxn modelId="{B7507B8A-36E5-4957-8FB6-C6280F97376A}" type="presOf" srcId="{E3C527F3-7AD9-4BA0-97D5-566FEC3B89C8}" destId="{C35202A4-3557-4ACA-B703-D391FA1A2279}" srcOrd="0" destOrd="3" presId="urn:microsoft.com/office/officeart/2005/8/layout/hList1"/>
    <dgm:cxn modelId="{101601EB-97AF-46F5-9FDE-267A521E80D0}" type="presParOf" srcId="{08CDFE72-2C0C-416E-8C14-1832E3CB98A8}" destId="{ED6BDE90-E649-4C0A-A22F-4A7C1045AA55}" srcOrd="0" destOrd="0" presId="urn:microsoft.com/office/officeart/2005/8/layout/hList1"/>
    <dgm:cxn modelId="{3B897A43-FD51-4749-975D-1A4182B573B1}" type="presParOf" srcId="{ED6BDE90-E649-4C0A-A22F-4A7C1045AA55}" destId="{CC722D4D-DE27-4D88-A878-DC1BC6D6E70C}" srcOrd="0" destOrd="0" presId="urn:microsoft.com/office/officeart/2005/8/layout/hList1"/>
    <dgm:cxn modelId="{D25BF17E-01CF-49A8-A7DB-7C8F06A564BC}" type="presParOf" srcId="{ED6BDE90-E649-4C0A-A22F-4A7C1045AA55}" destId="{3A68BB36-0AD1-4727-98BC-AFCE9C006054}" srcOrd="1" destOrd="0" presId="urn:microsoft.com/office/officeart/2005/8/layout/hList1"/>
    <dgm:cxn modelId="{D40968B6-C42B-4C63-B380-A0C64AF6D7AC}" type="presParOf" srcId="{08CDFE72-2C0C-416E-8C14-1832E3CB98A8}" destId="{CCDB916D-56F8-4F3E-B11A-089CE5BCF704}" srcOrd="1" destOrd="0" presId="urn:microsoft.com/office/officeart/2005/8/layout/hList1"/>
    <dgm:cxn modelId="{2389F4F5-4E48-4384-92BF-D3A12A062791}" type="presParOf" srcId="{08CDFE72-2C0C-416E-8C14-1832E3CB98A8}" destId="{084331A0-1556-4ADB-A38E-D571B696A60B}" srcOrd="2" destOrd="0" presId="urn:microsoft.com/office/officeart/2005/8/layout/hList1"/>
    <dgm:cxn modelId="{9EB1D8FC-2421-4346-AA90-9A3E5E828D63}" type="presParOf" srcId="{084331A0-1556-4ADB-A38E-D571B696A60B}" destId="{CE903553-E763-49DD-BD0B-8635612DFD75}" srcOrd="0" destOrd="0" presId="urn:microsoft.com/office/officeart/2005/8/layout/hList1"/>
    <dgm:cxn modelId="{A2128937-9ED6-4B22-9E8D-04F26A00FE22}" type="presParOf" srcId="{084331A0-1556-4ADB-A38E-D571B696A60B}" destId="{C35202A4-3557-4ACA-B703-D391FA1A2279}" srcOrd="1" destOrd="0" presId="urn:microsoft.com/office/officeart/2005/8/layout/hList1"/>
    <dgm:cxn modelId="{6460D180-DBE8-44C8-BA70-C4F12D7F6604}" type="presParOf" srcId="{08CDFE72-2C0C-416E-8C14-1832E3CB98A8}" destId="{5EC85E83-6FAE-4186-BADF-D28CEFE359E4}" srcOrd="3" destOrd="0" presId="urn:microsoft.com/office/officeart/2005/8/layout/hList1"/>
    <dgm:cxn modelId="{F1FFC343-DF77-4B40-B2BE-C08182A1EC0B}" type="presParOf" srcId="{08CDFE72-2C0C-416E-8C14-1832E3CB98A8}" destId="{1B1D27C2-76C8-40EA-91F8-61F7526DAC63}" srcOrd="4" destOrd="0" presId="urn:microsoft.com/office/officeart/2005/8/layout/hList1"/>
    <dgm:cxn modelId="{F5402A96-882D-4A86-A993-56743BD6D7C8}" type="presParOf" srcId="{1B1D27C2-76C8-40EA-91F8-61F7526DAC63}" destId="{F52B0E3D-A5C7-4BD5-BCFE-07136B63AAD6}" srcOrd="0" destOrd="0" presId="urn:microsoft.com/office/officeart/2005/8/layout/hList1"/>
    <dgm:cxn modelId="{EFCC7EB0-D31B-4220-8469-73AFBE0646FA}" type="presParOf" srcId="{1B1D27C2-76C8-40EA-91F8-61F7526DAC63}" destId="{B117C2F0-8C13-4C58-A505-53F5EC18F7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145C59-BDAB-4BFD-85BD-7895CCA5C9B8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1BF2A41E-2764-421B-AAE6-D9BE3313B1E1}">
      <dgm:prSet phldrT="[Texto]" custT="1"/>
      <dgm:spPr/>
      <dgm:t>
        <a:bodyPr/>
        <a:lstStyle/>
        <a:p>
          <a:r>
            <a:rPr lang="es-CL" sz="1600" b="1" dirty="0" smtClean="0"/>
            <a:t>Contexto</a:t>
          </a:r>
          <a:r>
            <a:rPr lang="es-CL" sz="1600" dirty="0" smtClean="0"/>
            <a:t>:</a:t>
          </a:r>
        </a:p>
        <a:p>
          <a:r>
            <a:rPr lang="es-CL" sz="1600" dirty="0" smtClean="0"/>
            <a:t>- Procesos de </a:t>
          </a:r>
          <a:r>
            <a:rPr lang="es-CL" sz="1800" dirty="0" smtClean="0"/>
            <a:t>Reconstrucción</a:t>
          </a:r>
          <a:endParaRPr lang="es-CL" sz="1600" dirty="0" smtClean="0"/>
        </a:p>
        <a:p>
          <a:r>
            <a:rPr lang="es-CL" sz="1600" dirty="0" smtClean="0"/>
            <a:t>- Creación de Nuevos Subsidios</a:t>
          </a:r>
        </a:p>
      </dgm:t>
    </dgm:pt>
    <dgm:pt modelId="{CCC0B1EB-D6C9-48CA-B418-CDF8F9FC802A}" type="parTrans" cxnId="{D35E6956-1D50-474B-966C-49D41C07168E}">
      <dgm:prSet/>
      <dgm:spPr/>
      <dgm:t>
        <a:bodyPr/>
        <a:lstStyle/>
        <a:p>
          <a:endParaRPr lang="es-CL"/>
        </a:p>
      </dgm:t>
    </dgm:pt>
    <dgm:pt modelId="{76A4E164-61E7-464B-9F2E-FB29B686BCF0}" type="sibTrans" cxnId="{D35E6956-1D50-474B-966C-49D41C07168E}">
      <dgm:prSet/>
      <dgm:spPr/>
      <dgm:t>
        <a:bodyPr/>
        <a:lstStyle/>
        <a:p>
          <a:endParaRPr lang="es-CL"/>
        </a:p>
      </dgm:t>
    </dgm:pt>
    <dgm:pt modelId="{5AA288C4-8FC6-4374-9BD6-12B19718BA96}">
      <dgm:prSet phldrT="[Texto]" custT="1"/>
      <dgm:spPr/>
      <dgm:t>
        <a:bodyPr/>
        <a:lstStyle/>
        <a:p>
          <a:r>
            <a:rPr lang="es-CL" sz="1600" b="1" dirty="0" smtClean="0"/>
            <a:t>Sectores </a:t>
          </a:r>
          <a:r>
            <a:rPr lang="es-CL" sz="1800" b="1" dirty="0" smtClean="0"/>
            <a:t>Priorizados</a:t>
          </a:r>
          <a:r>
            <a:rPr lang="es-CL" sz="1600" b="1" dirty="0" smtClean="0"/>
            <a:t>:</a:t>
          </a:r>
        </a:p>
        <a:p>
          <a:r>
            <a:rPr lang="es-CL" sz="1600" dirty="0" smtClean="0"/>
            <a:t>- Información acerca de subsidios en Vivienda</a:t>
          </a:r>
        </a:p>
        <a:p>
          <a:r>
            <a:rPr lang="es-CL" sz="1600" dirty="0" smtClean="0"/>
            <a:t>- Ley de Transparencia como herramienta de aprendizaje</a:t>
          </a:r>
          <a:endParaRPr lang="es-CL" sz="1600" dirty="0"/>
        </a:p>
      </dgm:t>
    </dgm:pt>
    <dgm:pt modelId="{A1034E23-B14D-4E21-9B5F-576D53F8A861}" type="parTrans" cxnId="{7B8C8AF0-D061-4585-A0CB-2A47E54ADA05}">
      <dgm:prSet/>
      <dgm:spPr/>
      <dgm:t>
        <a:bodyPr/>
        <a:lstStyle/>
        <a:p>
          <a:endParaRPr lang="es-CL"/>
        </a:p>
      </dgm:t>
    </dgm:pt>
    <dgm:pt modelId="{92449C7D-386A-428C-A31D-9861ACEBFEF7}" type="sibTrans" cxnId="{7B8C8AF0-D061-4585-A0CB-2A47E54ADA05}">
      <dgm:prSet/>
      <dgm:spPr/>
      <dgm:t>
        <a:bodyPr/>
        <a:lstStyle/>
        <a:p>
          <a:endParaRPr lang="es-CL"/>
        </a:p>
      </dgm:t>
    </dgm:pt>
    <dgm:pt modelId="{F726FCCE-D854-48AF-8288-F3CF72DA4F30}">
      <dgm:prSet phldrT="[Texto]" custT="1"/>
      <dgm:spPr/>
      <dgm:t>
        <a:bodyPr/>
        <a:lstStyle/>
        <a:p>
          <a:r>
            <a:rPr lang="es-CL" sz="1800" b="1" dirty="0" smtClean="0"/>
            <a:t>Audiencia Especifica</a:t>
          </a:r>
          <a:r>
            <a:rPr lang="es-CL" sz="1800" dirty="0" smtClean="0"/>
            <a:t>:</a:t>
          </a:r>
        </a:p>
        <a:p>
          <a:r>
            <a:rPr lang="es-CL" sz="1800" dirty="0" smtClean="0"/>
            <a:t>- Comités de Vivienda</a:t>
          </a:r>
        </a:p>
        <a:p>
          <a:r>
            <a:rPr lang="es-CL" sz="1800" dirty="0" smtClean="0"/>
            <a:t>- Agrupaciones sociales</a:t>
          </a:r>
        </a:p>
        <a:p>
          <a:r>
            <a:rPr lang="es-CL" sz="1800" dirty="0" smtClean="0"/>
            <a:t>- Juntas de Vecinos</a:t>
          </a:r>
        </a:p>
      </dgm:t>
    </dgm:pt>
    <dgm:pt modelId="{2CF05097-8AB5-45F3-BFFD-A34E321EFE32}" type="parTrans" cxnId="{0C6D2092-6AF1-41FF-8961-F9DB88E4F049}">
      <dgm:prSet/>
      <dgm:spPr/>
      <dgm:t>
        <a:bodyPr/>
        <a:lstStyle/>
        <a:p>
          <a:endParaRPr lang="es-CL"/>
        </a:p>
      </dgm:t>
    </dgm:pt>
    <dgm:pt modelId="{D38A96D3-89B2-41A1-82D1-3B1D27A4285F}" type="sibTrans" cxnId="{0C6D2092-6AF1-41FF-8961-F9DB88E4F049}">
      <dgm:prSet/>
      <dgm:spPr/>
      <dgm:t>
        <a:bodyPr/>
        <a:lstStyle/>
        <a:p>
          <a:endParaRPr lang="es-CL"/>
        </a:p>
      </dgm:t>
    </dgm:pt>
    <dgm:pt modelId="{E9B23F03-7330-4A6F-B2C0-35D568A9CE87}" type="pres">
      <dgm:prSet presAssocID="{3B145C59-BDAB-4BFD-85BD-7895CCA5C9B8}" presName="arrowDiagram" presStyleCnt="0">
        <dgm:presLayoutVars>
          <dgm:chMax val="5"/>
          <dgm:dir/>
          <dgm:resizeHandles val="exact"/>
        </dgm:presLayoutVars>
      </dgm:prSet>
      <dgm:spPr/>
    </dgm:pt>
    <dgm:pt modelId="{AA4B22A2-C6BE-4F85-86A7-46F48DEC4EA8}" type="pres">
      <dgm:prSet presAssocID="{3B145C59-BDAB-4BFD-85BD-7895CCA5C9B8}" presName="arrow" presStyleLbl="bgShp" presStyleIdx="0" presStyleCnt="1"/>
      <dgm:spPr/>
    </dgm:pt>
    <dgm:pt modelId="{3AEC5C8C-1426-4BBF-A8AE-A8FF30B51EE1}" type="pres">
      <dgm:prSet presAssocID="{3B145C59-BDAB-4BFD-85BD-7895CCA5C9B8}" presName="arrowDiagram3" presStyleCnt="0"/>
      <dgm:spPr/>
    </dgm:pt>
    <dgm:pt modelId="{37EA18E0-0468-4A54-8C6B-94008808C457}" type="pres">
      <dgm:prSet presAssocID="{1BF2A41E-2764-421B-AAE6-D9BE3313B1E1}" presName="bullet3a" presStyleLbl="node1" presStyleIdx="0" presStyleCnt="3"/>
      <dgm:spPr/>
    </dgm:pt>
    <dgm:pt modelId="{3B1DF68F-26A4-41D0-A9CC-0BBBC6BBE819}" type="pres">
      <dgm:prSet presAssocID="{1BF2A41E-2764-421B-AAE6-D9BE3313B1E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BE8BC4-F213-4D0E-B905-249E1540CD65}" type="pres">
      <dgm:prSet presAssocID="{5AA288C4-8FC6-4374-9BD6-12B19718BA96}" presName="bullet3b" presStyleLbl="node1" presStyleIdx="1" presStyleCnt="3"/>
      <dgm:spPr/>
    </dgm:pt>
    <dgm:pt modelId="{4546B06D-4509-4768-885B-DF985C55332E}" type="pres">
      <dgm:prSet presAssocID="{5AA288C4-8FC6-4374-9BD6-12B19718BA9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151BC4-5124-4D5E-936F-5CB2499D5EC5}" type="pres">
      <dgm:prSet presAssocID="{F726FCCE-D854-48AF-8288-F3CF72DA4F30}" presName="bullet3c" presStyleLbl="node1" presStyleIdx="2" presStyleCnt="3"/>
      <dgm:spPr/>
    </dgm:pt>
    <dgm:pt modelId="{BC3CE802-58FD-4A1E-A74F-154241E45114}" type="pres">
      <dgm:prSet presAssocID="{F726FCCE-D854-48AF-8288-F3CF72DA4F3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8BC2EC4-546A-4B5B-8946-EC1A6EA9911F}" type="presOf" srcId="{5AA288C4-8FC6-4374-9BD6-12B19718BA96}" destId="{4546B06D-4509-4768-885B-DF985C55332E}" srcOrd="0" destOrd="0" presId="urn:microsoft.com/office/officeart/2005/8/layout/arrow2"/>
    <dgm:cxn modelId="{D812C5F8-42E8-48B3-AC31-0D38EEA40793}" type="presOf" srcId="{1BF2A41E-2764-421B-AAE6-D9BE3313B1E1}" destId="{3B1DF68F-26A4-41D0-A9CC-0BBBC6BBE819}" srcOrd="0" destOrd="0" presId="urn:microsoft.com/office/officeart/2005/8/layout/arrow2"/>
    <dgm:cxn modelId="{0C6D2092-6AF1-41FF-8961-F9DB88E4F049}" srcId="{3B145C59-BDAB-4BFD-85BD-7895CCA5C9B8}" destId="{F726FCCE-D854-48AF-8288-F3CF72DA4F30}" srcOrd="2" destOrd="0" parTransId="{2CF05097-8AB5-45F3-BFFD-A34E321EFE32}" sibTransId="{D38A96D3-89B2-41A1-82D1-3B1D27A4285F}"/>
    <dgm:cxn modelId="{AE134483-15C1-458F-998A-5AC2C2CFDB49}" type="presOf" srcId="{F726FCCE-D854-48AF-8288-F3CF72DA4F30}" destId="{BC3CE802-58FD-4A1E-A74F-154241E45114}" srcOrd="0" destOrd="0" presId="urn:microsoft.com/office/officeart/2005/8/layout/arrow2"/>
    <dgm:cxn modelId="{7B8C8AF0-D061-4585-A0CB-2A47E54ADA05}" srcId="{3B145C59-BDAB-4BFD-85BD-7895CCA5C9B8}" destId="{5AA288C4-8FC6-4374-9BD6-12B19718BA96}" srcOrd="1" destOrd="0" parTransId="{A1034E23-B14D-4E21-9B5F-576D53F8A861}" sibTransId="{92449C7D-386A-428C-A31D-9861ACEBFEF7}"/>
    <dgm:cxn modelId="{44421DAA-EDBD-4E67-B3D6-4409F6B933E8}" type="presOf" srcId="{3B145C59-BDAB-4BFD-85BD-7895CCA5C9B8}" destId="{E9B23F03-7330-4A6F-B2C0-35D568A9CE87}" srcOrd="0" destOrd="0" presId="urn:microsoft.com/office/officeart/2005/8/layout/arrow2"/>
    <dgm:cxn modelId="{D35E6956-1D50-474B-966C-49D41C07168E}" srcId="{3B145C59-BDAB-4BFD-85BD-7895CCA5C9B8}" destId="{1BF2A41E-2764-421B-AAE6-D9BE3313B1E1}" srcOrd="0" destOrd="0" parTransId="{CCC0B1EB-D6C9-48CA-B418-CDF8F9FC802A}" sibTransId="{76A4E164-61E7-464B-9F2E-FB29B686BCF0}"/>
    <dgm:cxn modelId="{1C58F987-33A2-4F99-BD87-BA1B495B40FB}" type="presParOf" srcId="{E9B23F03-7330-4A6F-B2C0-35D568A9CE87}" destId="{AA4B22A2-C6BE-4F85-86A7-46F48DEC4EA8}" srcOrd="0" destOrd="0" presId="urn:microsoft.com/office/officeart/2005/8/layout/arrow2"/>
    <dgm:cxn modelId="{89ECF362-E87B-471A-BC82-64A0504F2716}" type="presParOf" srcId="{E9B23F03-7330-4A6F-B2C0-35D568A9CE87}" destId="{3AEC5C8C-1426-4BBF-A8AE-A8FF30B51EE1}" srcOrd="1" destOrd="0" presId="urn:microsoft.com/office/officeart/2005/8/layout/arrow2"/>
    <dgm:cxn modelId="{CE69E6E4-1465-4495-9C88-C8EB7A44AFD0}" type="presParOf" srcId="{3AEC5C8C-1426-4BBF-A8AE-A8FF30B51EE1}" destId="{37EA18E0-0468-4A54-8C6B-94008808C457}" srcOrd="0" destOrd="0" presId="urn:microsoft.com/office/officeart/2005/8/layout/arrow2"/>
    <dgm:cxn modelId="{ECD28CDF-7CE9-4B29-B842-95126F93E440}" type="presParOf" srcId="{3AEC5C8C-1426-4BBF-A8AE-A8FF30B51EE1}" destId="{3B1DF68F-26A4-41D0-A9CC-0BBBC6BBE819}" srcOrd="1" destOrd="0" presId="urn:microsoft.com/office/officeart/2005/8/layout/arrow2"/>
    <dgm:cxn modelId="{399A1C01-DD1F-4553-84E7-BA2A77B968BD}" type="presParOf" srcId="{3AEC5C8C-1426-4BBF-A8AE-A8FF30B51EE1}" destId="{1BBE8BC4-F213-4D0E-B905-249E1540CD65}" srcOrd="2" destOrd="0" presId="urn:microsoft.com/office/officeart/2005/8/layout/arrow2"/>
    <dgm:cxn modelId="{068EA706-0FE3-427D-9B7B-0EBB45C2E1FF}" type="presParOf" srcId="{3AEC5C8C-1426-4BBF-A8AE-A8FF30B51EE1}" destId="{4546B06D-4509-4768-885B-DF985C55332E}" srcOrd="3" destOrd="0" presId="urn:microsoft.com/office/officeart/2005/8/layout/arrow2"/>
    <dgm:cxn modelId="{17BC2D21-AE71-499F-A0D1-F6C1C7BDA822}" type="presParOf" srcId="{3AEC5C8C-1426-4BBF-A8AE-A8FF30B51EE1}" destId="{BB151BC4-5124-4D5E-936F-5CB2499D5EC5}" srcOrd="4" destOrd="0" presId="urn:microsoft.com/office/officeart/2005/8/layout/arrow2"/>
    <dgm:cxn modelId="{1478A780-6640-419E-8831-A5D56708B420}" type="presParOf" srcId="{3AEC5C8C-1426-4BBF-A8AE-A8FF30B51EE1}" destId="{BC3CE802-58FD-4A1E-A74F-154241E4511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145C59-BDAB-4BFD-85BD-7895CCA5C9B8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BF2A41E-2764-421B-AAE6-D9BE3313B1E1}">
      <dgm:prSet phldrT="[Texto]" custT="1"/>
      <dgm:spPr/>
      <dgm:t>
        <a:bodyPr/>
        <a:lstStyle/>
        <a:p>
          <a:r>
            <a:rPr lang="es-CL" sz="1600" dirty="0" smtClean="0"/>
            <a:t>Asociación de Trabajo</a:t>
          </a:r>
        </a:p>
      </dgm:t>
    </dgm:pt>
    <dgm:pt modelId="{CCC0B1EB-D6C9-48CA-B418-CDF8F9FC802A}" type="parTrans" cxnId="{D35E6956-1D50-474B-966C-49D41C07168E}">
      <dgm:prSet/>
      <dgm:spPr/>
      <dgm:t>
        <a:bodyPr/>
        <a:lstStyle/>
        <a:p>
          <a:endParaRPr lang="es-CL"/>
        </a:p>
      </dgm:t>
    </dgm:pt>
    <dgm:pt modelId="{76A4E164-61E7-464B-9F2E-FB29B686BCF0}" type="sibTrans" cxnId="{D35E6956-1D50-474B-966C-49D41C07168E}">
      <dgm:prSet/>
      <dgm:spPr/>
      <dgm:t>
        <a:bodyPr/>
        <a:lstStyle/>
        <a:p>
          <a:endParaRPr lang="es-CL"/>
        </a:p>
      </dgm:t>
    </dgm:pt>
    <dgm:pt modelId="{5AA288C4-8FC6-4374-9BD6-12B19718BA96}">
      <dgm:prSet phldrT="[Texto]" custT="1"/>
      <dgm:spPr/>
      <dgm:t>
        <a:bodyPr/>
        <a:lstStyle/>
        <a:p>
          <a:r>
            <a:rPr lang="es-CL" sz="1600" b="1" dirty="0" smtClean="0"/>
            <a:t>HABILITACIÓN</a:t>
          </a:r>
        </a:p>
      </dgm:t>
    </dgm:pt>
    <dgm:pt modelId="{A1034E23-B14D-4E21-9B5F-576D53F8A861}" type="parTrans" cxnId="{7B8C8AF0-D061-4585-A0CB-2A47E54ADA05}">
      <dgm:prSet/>
      <dgm:spPr/>
      <dgm:t>
        <a:bodyPr/>
        <a:lstStyle/>
        <a:p>
          <a:endParaRPr lang="es-CL"/>
        </a:p>
      </dgm:t>
    </dgm:pt>
    <dgm:pt modelId="{92449C7D-386A-428C-A31D-9861ACEBFEF7}" type="sibTrans" cxnId="{7B8C8AF0-D061-4585-A0CB-2A47E54ADA05}">
      <dgm:prSet/>
      <dgm:spPr/>
      <dgm:t>
        <a:bodyPr/>
        <a:lstStyle/>
        <a:p>
          <a:endParaRPr lang="es-CL"/>
        </a:p>
      </dgm:t>
    </dgm:pt>
    <dgm:pt modelId="{F726FCCE-D854-48AF-8288-F3CF72DA4F30}">
      <dgm:prSet phldrT="[Texto]" custT="1"/>
      <dgm:spPr/>
      <dgm:t>
        <a:bodyPr/>
        <a:lstStyle/>
        <a:p>
          <a:r>
            <a:rPr lang="es-CL" sz="1800" dirty="0" smtClean="0"/>
            <a:t>DIFUSIÓN</a:t>
          </a:r>
        </a:p>
      </dgm:t>
    </dgm:pt>
    <dgm:pt modelId="{2CF05097-8AB5-45F3-BFFD-A34E321EFE32}" type="parTrans" cxnId="{0C6D2092-6AF1-41FF-8961-F9DB88E4F049}">
      <dgm:prSet/>
      <dgm:spPr/>
      <dgm:t>
        <a:bodyPr/>
        <a:lstStyle/>
        <a:p>
          <a:endParaRPr lang="es-CL"/>
        </a:p>
      </dgm:t>
    </dgm:pt>
    <dgm:pt modelId="{D38A96D3-89B2-41A1-82D1-3B1D27A4285F}" type="sibTrans" cxnId="{0C6D2092-6AF1-41FF-8961-F9DB88E4F049}">
      <dgm:prSet/>
      <dgm:spPr/>
      <dgm:t>
        <a:bodyPr/>
        <a:lstStyle/>
        <a:p>
          <a:endParaRPr lang="es-CL"/>
        </a:p>
      </dgm:t>
    </dgm:pt>
    <dgm:pt modelId="{38177D20-3DAB-4DC4-9D0C-55E4D2CF033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 dirty="0"/>
        </a:p>
      </dgm:t>
    </dgm:pt>
    <dgm:pt modelId="{0735B875-EAE1-407F-9A9D-5D2694575340}" type="parTrans" cxnId="{34E46D23-CF21-4F9C-B46A-902821743A57}">
      <dgm:prSet/>
      <dgm:spPr/>
      <dgm:t>
        <a:bodyPr/>
        <a:lstStyle/>
        <a:p>
          <a:endParaRPr lang="es-CL"/>
        </a:p>
      </dgm:t>
    </dgm:pt>
    <dgm:pt modelId="{3B28959E-7DBD-4123-A5AA-0E91D95359D5}" type="sibTrans" cxnId="{34E46D23-CF21-4F9C-B46A-902821743A57}">
      <dgm:prSet/>
      <dgm:spPr/>
      <dgm:t>
        <a:bodyPr/>
        <a:lstStyle/>
        <a:p>
          <a:endParaRPr lang="es-CL"/>
        </a:p>
      </dgm:t>
    </dgm:pt>
    <dgm:pt modelId="{37612E8A-4307-4883-AF74-D1A3E95A9FF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CL" dirty="0" smtClean="0"/>
            <a:t>)</a:t>
          </a:r>
          <a:endParaRPr lang="es-CL" dirty="0"/>
        </a:p>
      </dgm:t>
    </dgm:pt>
    <dgm:pt modelId="{06473335-39FD-4D69-BD2B-55C2B5F3019D}" type="parTrans" cxnId="{484529DA-9B58-4D06-B45F-3162E1DAE05C}">
      <dgm:prSet/>
      <dgm:spPr/>
      <dgm:t>
        <a:bodyPr/>
        <a:lstStyle/>
        <a:p>
          <a:endParaRPr lang="es-CL"/>
        </a:p>
      </dgm:t>
    </dgm:pt>
    <dgm:pt modelId="{426C70B6-2616-4755-922D-B06CBD00F62C}" type="sibTrans" cxnId="{484529DA-9B58-4D06-B45F-3162E1DAE05C}">
      <dgm:prSet/>
      <dgm:spPr/>
      <dgm:t>
        <a:bodyPr/>
        <a:lstStyle/>
        <a:p>
          <a:endParaRPr lang="es-CL"/>
        </a:p>
      </dgm:t>
    </dgm:pt>
    <dgm:pt modelId="{34A781B3-80E5-428B-9849-D10A797367E7}">
      <dgm:prSet/>
      <dgm:spPr/>
      <dgm:t>
        <a:bodyPr/>
        <a:lstStyle/>
        <a:p>
          <a:r>
            <a:rPr lang="es-CL" dirty="0" smtClean="0"/>
            <a:t>Taller de Solicitud de Información</a:t>
          </a:r>
          <a:endParaRPr lang="es-CL" dirty="0"/>
        </a:p>
      </dgm:t>
    </dgm:pt>
    <dgm:pt modelId="{F28A1B13-A107-4EB4-8789-D4C303EEEC0C}" type="parTrans" cxnId="{88C67E44-D1C5-452C-A735-D57D4153284A}">
      <dgm:prSet/>
      <dgm:spPr/>
      <dgm:t>
        <a:bodyPr/>
        <a:lstStyle/>
        <a:p>
          <a:endParaRPr lang="es-CL"/>
        </a:p>
      </dgm:t>
    </dgm:pt>
    <dgm:pt modelId="{3FDB7214-4D53-4AA8-AC37-C07313703491}" type="sibTrans" cxnId="{88C67E44-D1C5-452C-A735-D57D4153284A}">
      <dgm:prSet/>
      <dgm:spPr/>
      <dgm:t>
        <a:bodyPr/>
        <a:lstStyle/>
        <a:p>
          <a:endParaRPr lang="es-CL"/>
        </a:p>
      </dgm:t>
    </dgm:pt>
    <dgm:pt modelId="{75BEE373-B49F-43B5-8C91-FA09CAD7C1C5}">
      <dgm:prSet/>
      <dgm:spPr/>
      <dgm:t>
        <a:bodyPr/>
        <a:lstStyle/>
        <a:p>
          <a:r>
            <a:rPr lang="es-CL" dirty="0" err="1" smtClean="0"/>
            <a:t>EducaTransparencia</a:t>
          </a:r>
          <a:endParaRPr lang="es-CL" dirty="0"/>
        </a:p>
      </dgm:t>
    </dgm:pt>
    <dgm:pt modelId="{3DE1D6BB-AE54-4FD2-856D-CD6CC0BF5FDD}" type="parTrans" cxnId="{737EAAC6-B0C2-49D3-92E8-8244F2F86F38}">
      <dgm:prSet/>
      <dgm:spPr/>
      <dgm:t>
        <a:bodyPr/>
        <a:lstStyle/>
        <a:p>
          <a:endParaRPr lang="es-CL"/>
        </a:p>
      </dgm:t>
    </dgm:pt>
    <dgm:pt modelId="{D09427F0-3C67-4E38-B181-28EC63319BAB}" type="sibTrans" cxnId="{737EAAC6-B0C2-49D3-92E8-8244F2F86F38}">
      <dgm:prSet/>
      <dgm:spPr/>
      <dgm:t>
        <a:bodyPr/>
        <a:lstStyle/>
        <a:p>
          <a:endParaRPr lang="es-CL"/>
        </a:p>
      </dgm:t>
    </dgm:pt>
    <dgm:pt modelId="{D72FB318-28E1-43AB-99FD-D6CC7C38D1EE}">
      <dgm:prSet/>
      <dgm:spPr/>
      <dgm:t>
        <a:bodyPr/>
        <a:lstStyle/>
        <a:p>
          <a:r>
            <a:rPr lang="es-CL" dirty="0" smtClean="0"/>
            <a:t>Formación a Formadores</a:t>
          </a:r>
          <a:endParaRPr lang="es-CL" dirty="0"/>
        </a:p>
      </dgm:t>
    </dgm:pt>
    <dgm:pt modelId="{5ED0D629-338B-4EDB-8373-B6D81CEED07D}" type="parTrans" cxnId="{C1AD4779-C51F-4FC1-9325-06D21F1B2B97}">
      <dgm:prSet/>
      <dgm:spPr/>
      <dgm:t>
        <a:bodyPr/>
        <a:lstStyle/>
        <a:p>
          <a:endParaRPr lang="es-CL"/>
        </a:p>
      </dgm:t>
    </dgm:pt>
    <dgm:pt modelId="{E170020A-4BE8-4AA4-A1D7-3EF3D5770AC3}" type="sibTrans" cxnId="{C1AD4779-C51F-4FC1-9325-06D21F1B2B97}">
      <dgm:prSet/>
      <dgm:spPr/>
      <dgm:t>
        <a:bodyPr/>
        <a:lstStyle/>
        <a:p>
          <a:endParaRPr lang="es-CL"/>
        </a:p>
      </dgm:t>
    </dgm:pt>
    <dgm:pt modelId="{9D8287B3-F2E5-430F-BD21-3C8D4904BBAE}">
      <dgm:prSet custT="1"/>
      <dgm:spPr/>
      <dgm:t>
        <a:bodyPr/>
        <a:lstStyle/>
        <a:p>
          <a:r>
            <a:rPr lang="es-CL" sz="1400" dirty="0" smtClean="0"/>
            <a:t>Entrega de material por regiones</a:t>
          </a:r>
          <a:endParaRPr lang="es-CL" sz="1400" dirty="0"/>
        </a:p>
      </dgm:t>
    </dgm:pt>
    <dgm:pt modelId="{99B43F87-20C0-47AE-809F-3E02DCEC4898}" type="parTrans" cxnId="{AB67DD85-B8F3-4A2A-8159-2AEE4E5D997E}">
      <dgm:prSet/>
      <dgm:spPr/>
      <dgm:t>
        <a:bodyPr/>
        <a:lstStyle/>
        <a:p>
          <a:endParaRPr lang="es-CL"/>
        </a:p>
      </dgm:t>
    </dgm:pt>
    <dgm:pt modelId="{B4F20D5B-BC42-4B73-B311-3238C45378AB}" type="sibTrans" cxnId="{AB67DD85-B8F3-4A2A-8159-2AEE4E5D997E}">
      <dgm:prSet/>
      <dgm:spPr/>
      <dgm:t>
        <a:bodyPr/>
        <a:lstStyle/>
        <a:p>
          <a:endParaRPr lang="es-CL"/>
        </a:p>
      </dgm:t>
    </dgm:pt>
    <dgm:pt modelId="{69659A3B-1120-4F34-8538-38D23CD9A318}">
      <dgm:prSet custT="1"/>
      <dgm:spPr/>
      <dgm:t>
        <a:bodyPr/>
        <a:lstStyle/>
        <a:p>
          <a:r>
            <a:rPr lang="es-CL" sz="1400" dirty="0" smtClean="0"/>
            <a:t>Participación en Radios Comunitarias</a:t>
          </a:r>
          <a:endParaRPr lang="es-CL" sz="1400" dirty="0"/>
        </a:p>
      </dgm:t>
    </dgm:pt>
    <dgm:pt modelId="{EB8BCAF6-06EE-43DF-B4FA-E9ADF5F0C136}" type="parTrans" cxnId="{B81674B4-F669-4C1F-93B1-11931CA04DBB}">
      <dgm:prSet/>
      <dgm:spPr/>
      <dgm:t>
        <a:bodyPr/>
        <a:lstStyle/>
        <a:p>
          <a:endParaRPr lang="es-CL"/>
        </a:p>
      </dgm:t>
    </dgm:pt>
    <dgm:pt modelId="{DB1AD947-DB0C-4914-B37E-BD651D62C601}" type="sibTrans" cxnId="{B81674B4-F669-4C1F-93B1-11931CA04DBB}">
      <dgm:prSet/>
      <dgm:spPr/>
      <dgm:t>
        <a:bodyPr/>
        <a:lstStyle/>
        <a:p>
          <a:endParaRPr lang="es-CL"/>
        </a:p>
      </dgm:t>
    </dgm:pt>
    <dgm:pt modelId="{5E50BF06-1E86-4F26-920A-60E5A7868C98}">
      <dgm:prSet/>
      <dgm:spPr/>
      <dgm:t>
        <a:bodyPr/>
        <a:lstStyle/>
        <a:p>
          <a:endParaRPr lang="es-CL" sz="700" dirty="0"/>
        </a:p>
      </dgm:t>
    </dgm:pt>
    <dgm:pt modelId="{EF127585-F12F-4524-B0AC-EF0F36D192A1}" type="parTrans" cxnId="{4E78275E-140D-43E8-9638-7851B1167DA5}">
      <dgm:prSet/>
      <dgm:spPr/>
      <dgm:t>
        <a:bodyPr/>
        <a:lstStyle/>
        <a:p>
          <a:endParaRPr lang="es-CL"/>
        </a:p>
      </dgm:t>
    </dgm:pt>
    <dgm:pt modelId="{A38FF2DD-AE91-4DF0-841F-2EE2E40D9AA0}" type="sibTrans" cxnId="{4E78275E-140D-43E8-9638-7851B1167DA5}">
      <dgm:prSet/>
      <dgm:spPr/>
      <dgm:t>
        <a:bodyPr/>
        <a:lstStyle/>
        <a:p>
          <a:endParaRPr lang="es-CL"/>
        </a:p>
      </dgm:t>
    </dgm:pt>
    <dgm:pt modelId="{5BB975D4-12F0-4E2F-B554-F37B80E25EA6}">
      <dgm:prSet custT="1"/>
      <dgm:spPr/>
      <dgm:t>
        <a:bodyPr/>
        <a:lstStyle/>
        <a:p>
          <a:r>
            <a:rPr lang="es-CL" sz="1400" dirty="0" smtClean="0"/>
            <a:t>Publicación de artículos en diarios regionales y periódicos comunales</a:t>
          </a:r>
          <a:endParaRPr lang="es-CL" sz="1400" dirty="0"/>
        </a:p>
      </dgm:t>
    </dgm:pt>
    <dgm:pt modelId="{80840AB5-1B41-4E5E-B334-B96F9FBD3154}" type="parTrans" cxnId="{3DB30E02-D936-4FCD-9803-A129D42570C3}">
      <dgm:prSet/>
      <dgm:spPr/>
      <dgm:t>
        <a:bodyPr/>
        <a:lstStyle/>
        <a:p>
          <a:endParaRPr lang="es-CL"/>
        </a:p>
      </dgm:t>
    </dgm:pt>
    <dgm:pt modelId="{285B2BA4-BB92-437C-8552-2A675F264E06}" type="sibTrans" cxnId="{3DB30E02-D936-4FCD-9803-A129D42570C3}">
      <dgm:prSet/>
      <dgm:spPr/>
      <dgm:t>
        <a:bodyPr/>
        <a:lstStyle/>
        <a:p>
          <a:endParaRPr lang="es-CL"/>
        </a:p>
      </dgm:t>
    </dgm:pt>
    <dgm:pt modelId="{69ABE721-C589-41A4-8D46-161AA97E6141}">
      <dgm:prSet custT="1"/>
      <dgm:spPr/>
      <dgm:t>
        <a:bodyPr/>
        <a:lstStyle/>
        <a:p>
          <a:r>
            <a:rPr lang="es-CL" sz="1400" dirty="0" smtClean="0"/>
            <a:t>Metodología de casos relativos a Sector Priorizados</a:t>
          </a:r>
          <a:endParaRPr lang="es-CL" sz="1400" dirty="0"/>
        </a:p>
      </dgm:t>
    </dgm:pt>
    <dgm:pt modelId="{29D476C0-5CE7-4A08-9C88-3849C13D5202}" type="parTrans" cxnId="{BBABD68E-FC52-4A91-9970-22502B41E02C}">
      <dgm:prSet/>
      <dgm:spPr/>
      <dgm:t>
        <a:bodyPr/>
        <a:lstStyle/>
        <a:p>
          <a:endParaRPr lang="es-CL"/>
        </a:p>
      </dgm:t>
    </dgm:pt>
    <dgm:pt modelId="{B11825BD-51DF-48BB-A4BE-F3A74E0E95E0}" type="sibTrans" cxnId="{BBABD68E-FC52-4A91-9970-22502B41E02C}">
      <dgm:prSet/>
      <dgm:spPr/>
      <dgm:t>
        <a:bodyPr/>
        <a:lstStyle/>
        <a:p>
          <a:endParaRPr lang="es-CL"/>
        </a:p>
      </dgm:t>
    </dgm:pt>
    <dgm:pt modelId="{F4B403B1-8C00-4385-A3B9-9E73B1F3713D}" type="pres">
      <dgm:prSet presAssocID="{3B145C59-BDAB-4BFD-85BD-7895CCA5C9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F3F2F5D-2053-4734-AEA9-34BBE2EC811C}" type="pres">
      <dgm:prSet presAssocID="{3B145C59-BDAB-4BFD-85BD-7895CCA5C9B8}" presName="tSp" presStyleCnt="0"/>
      <dgm:spPr/>
    </dgm:pt>
    <dgm:pt modelId="{0D2E1D86-AF74-47AA-917B-1A4BCC5C9F3C}" type="pres">
      <dgm:prSet presAssocID="{3B145C59-BDAB-4BFD-85BD-7895CCA5C9B8}" presName="bSp" presStyleCnt="0"/>
      <dgm:spPr/>
    </dgm:pt>
    <dgm:pt modelId="{92315CC9-B6B5-43B9-8B1A-39DF5A9AFB21}" type="pres">
      <dgm:prSet presAssocID="{3B145C59-BDAB-4BFD-85BD-7895CCA5C9B8}" presName="process" presStyleCnt="0"/>
      <dgm:spPr/>
    </dgm:pt>
    <dgm:pt modelId="{A8940F50-5697-4770-B36A-1912CAF14911}" type="pres">
      <dgm:prSet presAssocID="{1BF2A41E-2764-421B-AAE6-D9BE3313B1E1}" presName="composite1" presStyleCnt="0"/>
      <dgm:spPr/>
    </dgm:pt>
    <dgm:pt modelId="{F39FCA1C-99A0-44FC-8B1D-3B4BF0E40B52}" type="pres">
      <dgm:prSet presAssocID="{1BF2A41E-2764-421B-AAE6-D9BE3313B1E1}" presName="dummyNode1" presStyleLbl="node1" presStyleIdx="0" presStyleCnt="3"/>
      <dgm:spPr/>
    </dgm:pt>
    <dgm:pt modelId="{640AEEAF-255F-4E6F-9C61-A1F952C038DE}" type="pres">
      <dgm:prSet presAssocID="{1BF2A41E-2764-421B-AAE6-D9BE3313B1E1}" presName="childNode1" presStyleLbl="bgAcc1" presStyleIdx="0" presStyleCnt="3" custScaleX="103053" custScaleY="60363" custLinFactNeighborX="237" custLinFactNeighborY="-9999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29C749-775A-4460-A257-577C91FCF682}" type="pres">
      <dgm:prSet presAssocID="{1BF2A41E-2764-421B-AAE6-D9BE3313B1E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177AB12-D80A-4A46-8F85-E7005C3BD5DB}" type="pres">
      <dgm:prSet presAssocID="{1BF2A41E-2764-421B-AAE6-D9BE3313B1E1}" presName="parentNode1" presStyleLbl="node1" presStyleIdx="0" presStyleCnt="3" custLinFactY="-93323" custLinFactNeighborX="3927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4B4F67-F175-467A-9A23-5E58606B297E}" type="pres">
      <dgm:prSet presAssocID="{1BF2A41E-2764-421B-AAE6-D9BE3313B1E1}" presName="connSite1" presStyleCnt="0"/>
      <dgm:spPr/>
    </dgm:pt>
    <dgm:pt modelId="{2D876D9E-15F6-4C5C-BF68-4E86DED7C08C}" type="pres">
      <dgm:prSet presAssocID="{76A4E164-61E7-464B-9F2E-FB29B686BCF0}" presName="Name9" presStyleLbl="sibTrans2D1" presStyleIdx="0" presStyleCnt="2" custLinFactNeighborX="-25614" custLinFactNeighborY="-14001"/>
      <dgm:spPr/>
      <dgm:t>
        <a:bodyPr/>
        <a:lstStyle/>
        <a:p>
          <a:endParaRPr lang="es-ES"/>
        </a:p>
      </dgm:t>
    </dgm:pt>
    <dgm:pt modelId="{6C4C5BCF-133F-4368-A032-886389BC14B7}" type="pres">
      <dgm:prSet presAssocID="{5AA288C4-8FC6-4374-9BD6-12B19718BA96}" presName="composite2" presStyleCnt="0"/>
      <dgm:spPr/>
    </dgm:pt>
    <dgm:pt modelId="{5F198633-36ED-48DE-A3BB-49FAD474637D}" type="pres">
      <dgm:prSet presAssocID="{5AA288C4-8FC6-4374-9BD6-12B19718BA96}" presName="dummyNode2" presStyleLbl="node1" presStyleIdx="0" presStyleCnt="3"/>
      <dgm:spPr/>
    </dgm:pt>
    <dgm:pt modelId="{3219DAF8-9FA7-4AE3-A668-05E9C4D10C15}" type="pres">
      <dgm:prSet presAssocID="{5AA288C4-8FC6-4374-9BD6-12B19718BA96}" presName="childNode2" presStyleLbl="bgAcc1" presStyleIdx="1" presStyleCnt="3" custScaleX="172237" custScaleY="120559" custLinFactY="16444" custLinFactNeighborX="-93890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D6C741-9784-48AD-A4A3-9EB754B1D011}" type="pres">
      <dgm:prSet presAssocID="{5AA288C4-8FC6-4374-9BD6-12B19718BA9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13EB80C-841E-46E0-98BA-00AC7DDCD318}" type="pres">
      <dgm:prSet presAssocID="{5AA288C4-8FC6-4374-9BD6-12B19718BA96}" presName="parentNode2" presStyleLbl="node1" presStyleIdx="1" presStyleCnt="3" custScaleX="146497" custLinFactY="100000" custLinFactNeighborX="-72692" custLinFactNeighborY="12907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A830BE-A0F1-4B8E-B930-5FA938091D30}" type="pres">
      <dgm:prSet presAssocID="{5AA288C4-8FC6-4374-9BD6-12B19718BA96}" presName="connSite2" presStyleCnt="0"/>
      <dgm:spPr/>
    </dgm:pt>
    <dgm:pt modelId="{593D98E4-B89E-4651-BCAF-AB8A6A564C57}" type="pres">
      <dgm:prSet presAssocID="{92449C7D-386A-428C-A31D-9861ACEBFEF7}" presName="Name18" presStyleLbl="sibTrans2D1" presStyleIdx="1" presStyleCnt="2"/>
      <dgm:spPr/>
      <dgm:t>
        <a:bodyPr/>
        <a:lstStyle/>
        <a:p>
          <a:endParaRPr lang="es-ES"/>
        </a:p>
      </dgm:t>
    </dgm:pt>
    <dgm:pt modelId="{88D5C371-5489-4C67-B43B-048A10D97901}" type="pres">
      <dgm:prSet presAssocID="{F726FCCE-D854-48AF-8288-F3CF72DA4F30}" presName="composite1" presStyleCnt="0"/>
      <dgm:spPr/>
    </dgm:pt>
    <dgm:pt modelId="{B302D11E-75E7-4582-B27E-B18B24F0C188}" type="pres">
      <dgm:prSet presAssocID="{F726FCCE-D854-48AF-8288-F3CF72DA4F30}" presName="dummyNode1" presStyleLbl="node1" presStyleIdx="1" presStyleCnt="3"/>
      <dgm:spPr/>
    </dgm:pt>
    <dgm:pt modelId="{DB7647CA-4D3A-469B-8A70-3CDC53E9A799}" type="pres">
      <dgm:prSet presAssocID="{F726FCCE-D854-48AF-8288-F3CF72DA4F30}" presName="childNode1" presStyleLbl="bgAcc1" presStyleIdx="2" presStyleCnt="3" custScaleX="161951" custScaleY="204083" custLinFactNeighborX="-26079" custLinFactNeighborY="5282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857BA8D-DA08-4D18-A91A-F59219CFAA83}" type="pres">
      <dgm:prSet presAssocID="{F726FCCE-D854-48AF-8288-F3CF72DA4F3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5DD4CF1-4A93-44EB-AE3A-9B4121098656}" type="pres">
      <dgm:prSet presAssocID="{F726FCCE-D854-48AF-8288-F3CF72DA4F30}" presName="parentNode1" presStyleLbl="node1" presStyleIdx="2" presStyleCnt="3" custLinFactY="100000" custLinFactNeighborX="13825" custLinFactNeighborY="104041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A33A3E7-C844-48CC-BD4A-BE4F286940B4}" type="pres">
      <dgm:prSet presAssocID="{F726FCCE-D854-48AF-8288-F3CF72DA4F30}" presName="connSite1" presStyleCnt="0"/>
      <dgm:spPr/>
    </dgm:pt>
  </dgm:ptLst>
  <dgm:cxnLst>
    <dgm:cxn modelId="{536D4008-1E40-4F09-B0A6-FD01256D1251}" type="presOf" srcId="{69659A3B-1120-4F34-8538-38D23CD9A318}" destId="{1857BA8D-DA08-4D18-A91A-F59219CFAA83}" srcOrd="1" destOrd="1" presId="urn:microsoft.com/office/officeart/2005/8/layout/hProcess4"/>
    <dgm:cxn modelId="{0F25DDC8-59DD-4BB7-A3CF-7B01D2935C4E}" type="presOf" srcId="{9D8287B3-F2E5-430F-BD21-3C8D4904BBAE}" destId="{1857BA8D-DA08-4D18-A91A-F59219CFAA83}" srcOrd="1" destOrd="0" presId="urn:microsoft.com/office/officeart/2005/8/layout/hProcess4"/>
    <dgm:cxn modelId="{ED0649B5-6F0B-4AA2-ABE1-B8AB6E1CA27F}" type="presOf" srcId="{1BF2A41E-2764-421B-AAE6-D9BE3313B1E1}" destId="{E177AB12-D80A-4A46-8F85-E7005C3BD5DB}" srcOrd="0" destOrd="0" presId="urn:microsoft.com/office/officeart/2005/8/layout/hProcess4"/>
    <dgm:cxn modelId="{5C6AC9DC-2F9D-40C5-B16A-1781BF8C9F28}" type="presOf" srcId="{75BEE373-B49F-43B5-8C91-FA09CAD7C1C5}" destId="{3219DAF8-9FA7-4AE3-A668-05E9C4D10C15}" srcOrd="0" destOrd="1" presId="urn:microsoft.com/office/officeart/2005/8/layout/hProcess4"/>
    <dgm:cxn modelId="{484529DA-9B58-4D06-B45F-3162E1DAE05C}" srcId="{1BF2A41E-2764-421B-AAE6-D9BE3313B1E1}" destId="{37612E8A-4307-4883-AF74-D1A3E95A9FF1}" srcOrd="1" destOrd="0" parTransId="{06473335-39FD-4D69-BD2B-55C2B5F3019D}" sibTransId="{426C70B6-2616-4755-922D-B06CBD00F62C}"/>
    <dgm:cxn modelId="{427B5510-449D-4E2C-8B26-6E29BD9F2397}" type="presOf" srcId="{D72FB318-28E1-43AB-99FD-D6CC7C38D1EE}" destId="{3219DAF8-9FA7-4AE3-A668-05E9C4D10C15}" srcOrd="0" destOrd="2" presId="urn:microsoft.com/office/officeart/2005/8/layout/hProcess4"/>
    <dgm:cxn modelId="{2EC292F3-BB04-41D0-9A31-1B6F4095C734}" type="presOf" srcId="{5E50BF06-1E86-4F26-920A-60E5A7868C98}" destId="{DB7647CA-4D3A-469B-8A70-3CDC53E9A799}" srcOrd="0" destOrd="4" presId="urn:microsoft.com/office/officeart/2005/8/layout/hProcess4"/>
    <dgm:cxn modelId="{34E46D23-CF21-4F9C-B46A-902821743A57}" srcId="{1BF2A41E-2764-421B-AAE6-D9BE3313B1E1}" destId="{38177D20-3DAB-4DC4-9D0C-55E4D2CF033C}" srcOrd="0" destOrd="0" parTransId="{0735B875-EAE1-407F-9A9D-5D2694575340}" sibTransId="{3B28959E-7DBD-4123-A5AA-0E91D95359D5}"/>
    <dgm:cxn modelId="{B2408C48-7D08-468A-A193-10E984840835}" type="presOf" srcId="{5AA288C4-8FC6-4374-9BD6-12B19718BA96}" destId="{D13EB80C-841E-46E0-98BA-00AC7DDCD318}" srcOrd="0" destOrd="0" presId="urn:microsoft.com/office/officeart/2005/8/layout/hProcess4"/>
    <dgm:cxn modelId="{FC9B8AEF-D5D6-4B42-B668-740E0EBC7BD2}" type="presOf" srcId="{38177D20-3DAB-4DC4-9D0C-55E4D2CF033C}" destId="{640AEEAF-255F-4E6F-9C61-A1F952C038DE}" srcOrd="0" destOrd="0" presId="urn:microsoft.com/office/officeart/2005/8/layout/hProcess4"/>
    <dgm:cxn modelId="{D9B3933E-9579-4FD6-9EB6-4F054414AC2D}" type="presOf" srcId="{3B145C59-BDAB-4BFD-85BD-7895CCA5C9B8}" destId="{F4B403B1-8C00-4385-A3B9-9E73B1F3713D}" srcOrd="0" destOrd="0" presId="urn:microsoft.com/office/officeart/2005/8/layout/hProcess4"/>
    <dgm:cxn modelId="{BBABD68E-FC52-4A91-9970-22502B41E02C}" srcId="{F726FCCE-D854-48AF-8288-F3CF72DA4F30}" destId="{69ABE721-C589-41A4-8D46-161AA97E6141}" srcOrd="3" destOrd="0" parTransId="{29D476C0-5CE7-4A08-9C88-3849C13D5202}" sibTransId="{B11825BD-51DF-48BB-A4BE-F3A74E0E95E0}"/>
    <dgm:cxn modelId="{8EC128E9-D276-485A-8224-E473A708AF8B}" type="presOf" srcId="{34A781B3-80E5-428B-9849-D10A797367E7}" destId="{3BD6C741-9784-48AD-A4A3-9EB754B1D011}" srcOrd="1" destOrd="0" presId="urn:microsoft.com/office/officeart/2005/8/layout/hProcess4"/>
    <dgm:cxn modelId="{3D21A63E-5AC5-4B3D-93DA-34BAA4043C31}" type="presOf" srcId="{76A4E164-61E7-464B-9F2E-FB29B686BCF0}" destId="{2D876D9E-15F6-4C5C-BF68-4E86DED7C08C}" srcOrd="0" destOrd="0" presId="urn:microsoft.com/office/officeart/2005/8/layout/hProcess4"/>
    <dgm:cxn modelId="{F311C3DD-6CC7-413F-8306-98E80E3F5D56}" type="presOf" srcId="{75BEE373-B49F-43B5-8C91-FA09CAD7C1C5}" destId="{3BD6C741-9784-48AD-A4A3-9EB754B1D011}" srcOrd="1" destOrd="1" presId="urn:microsoft.com/office/officeart/2005/8/layout/hProcess4"/>
    <dgm:cxn modelId="{69821F42-61B2-4DAC-822C-B8F63644704A}" type="presOf" srcId="{37612E8A-4307-4883-AF74-D1A3E95A9FF1}" destId="{640AEEAF-255F-4E6F-9C61-A1F952C038DE}" srcOrd="0" destOrd="1" presId="urn:microsoft.com/office/officeart/2005/8/layout/hProcess4"/>
    <dgm:cxn modelId="{AEF0823A-3829-40AE-85C6-B11AA5DDCA74}" type="presOf" srcId="{5BB975D4-12F0-4E2F-B554-F37B80E25EA6}" destId="{1857BA8D-DA08-4D18-A91A-F59219CFAA83}" srcOrd="1" destOrd="2" presId="urn:microsoft.com/office/officeart/2005/8/layout/hProcess4"/>
    <dgm:cxn modelId="{2C28F240-032B-4C66-8A71-D1667AE5FA54}" type="presOf" srcId="{38177D20-3DAB-4DC4-9D0C-55E4D2CF033C}" destId="{A529C749-775A-4460-A257-577C91FCF682}" srcOrd="1" destOrd="0" presId="urn:microsoft.com/office/officeart/2005/8/layout/hProcess4"/>
    <dgm:cxn modelId="{0C6D2092-6AF1-41FF-8961-F9DB88E4F049}" srcId="{3B145C59-BDAB-4BFD-85BD-7895CCA5C9B8}" destId="{F726FCCE-D854-48AF-8288-F3CF72DA4F30}" srcOrd="2" destOrd="0" parTransId="{2CF05097-8AB5-45F3-BFFD-A34E321EFE32}" sibTransId="{D38A96D3-89B2-41A1-82D1-3B1D27A4285F}"/>
    <dgm:cxn modelId="{737EAAC6-B0C2-49D3-92E8-8244F2F86F38}" srcId="{5AA288C4-8FC6-4374-9BD6-12B19718BA96}" destId="{75BEE373-B49F-43B5-8C91-FA09CAD7C1C5}" srcOrd="1" destOrd="0" parTransId="{3DE1D6BB-AE54-4FD2-856D-CD6CC0BF5FDD}" sibTransId="{D09427F0-3C67-4E38-B181-28EC63319BAB}"/>
    <dgm:cxn modelId="{21E1163C-60DB-4396-B93B-43CC5032C338}" type="presOf" srcId="{5BB975D4-12F0-4E2F-B554-F37B80E25EA6}" destId="{DB7647CA-4D3A-469B-8A70-3CDC53E9A799}" srcOrd="0" destOrd="2" presId="urn:microsoft.com/office/officeart/2005/8/layout/hProcess4"/>
    <dgm:cxn modelId="{C1AD4779-C51F-4FC1-9325-06D21F1B2B97}" srcId="{5AA288C4-8FC6-4374-9BD6-12B19718BA96}" destId="{D72FB318-28E1-43AB-99FD-D6CC7C38D1EE}" srcOrd="2" destOrd="0" parTransId="{5ED0D629-338B-4EDB-8373-B6D81CEED07D}" sibTransId="{E170020A-4BE8-4AA4-A1D7-3EF3D5770AC3}"/>
    <dgm:cxn modelId="{D35E6956-1D50-474B-966C-49D41C07168E}" srcId="{3B145C59-BDAB-4BFD-85BD-7895CCA5C9B8}" destId="{1BF2A41E-2764-421B-AAE6-D9BE3313B1E1}" srcOrd="0" destOrd="0" parTransId="{CCC0B1EB-D6C9-48CA-B418-CDF8F9FC802A}" sibTransId="{76A4E164-61E7-464B-9F2E-FB29B686BCF0}"/>
    <dgm:cxn modelId="{963F0018-3CDB-4D68-96A8-0AF32C638143}" type="presOf" srcId="{37612E8A-4307-4883-AF74-D1A3E95A9FF1}" destId="{A529C749-775A-4460-A257-577C91FCF682}" srcOrd="1" destOrd="1" presId="urn:microsoft.com/office/officeart/2005/8/layout/hProcess4"/>
    <dgm:cxn modelId="{3DB30E02-D936-4FCD-9803-A129D42570C3}" srcId="{F726FCCE-D854-48AF-8288-F3CF72DA4F30}" destId="{5BB975D4-12F0-4E2F-B554-F37B80E25EA6}" srcOrd="2" destOrd="0" parTransId="{80840AB5-1B41-4E5E-B334-B96F9FBD3154}" sibTransId="{285B2BA4-BB92-437C-8552-2A675F264E06}"/>
    <dgm:cxn modelId="{53F73E2F-9448-4E05-BF39-1C8C22343AF7}" type="presOf" srcId="{9D8287B3-F2E5-430F-BD21-3C8D4904BBAE}" destId="{DB7647CA-4D3A-469B-8A70-3CDC53E9A799}" srcOrd="0" destOrd="0" presId="urn:microsoft.com/office/officeart/2005/8/layout/hProcess4"/>
    <dgm:cxn modelId="{35CEA100-273E-4AC1-8BB6-8321708E10D7}" type="presOf" srcId="{D72FB318-28E1-43AB-99FD-D6CC7C38D1EE}" destId="{3BD6C741-9784-48AD-A4A3-9EB754B1D011}" srcOrd="1" destOrd="2" presId="urn:microsoft.com/office/officeart/2005/8/layout/hProcess4"/>
    <dgm:cxn modelId="{02ACB8EB-C8ED-4C90-AB3F-80D54F914911}" type="presOf" srcId="{92449C7D-386A-428C-A31D-9861ACEBFEF7}" destId="{593D98E4-B89E-4651-BCAF-AB8A6A564C57}" srcOrd="0" destOrd="0" presId="urn:microsoft.com/office/officeart/2005/8/layout/hProcess4"/>
    <dgm:cxn modelId="{4E78275E-140D-43E8-9638-7851B1167DA5}" srcId="{F726FCCE-D854-48AF-8288-F3CF72DA4F30}" destId="{5E50BF06-1E86-4F26-920A-60E5A7868C98}" srcOrd="4" destOrd="0" parTransId="{EF127585-F12F-4524-B0AC-EF0F36D192A1}" sibTransId="{A38FF2DD-AE91-4DF0-841F-2EE2E40D9AA0}"/>
    <dgm:cxn modelId="{782C7D6A-5092-4317-AE5E-E3B1304F460E}" type="presOf" srcId="{F726FCCE-D854-48AF-8288-F3CF72DA4F30}" destId="{F5DD4CF1-4A93-44EB-AE3A-9B4121098656}" srcOrd="0" destOrd="0" presId="urn:microsoft.com/office/officeart/2005/8/layout/hProcess4"/>
    <dgm:cxn modelId="{B81674B4-F669-4C1F-93B1-11931CA04DBB}" srcId="{F726FCCE-D854-48AF-8288-F3CF72DA4F30}" destId="{69659A3B-1120-4F34-8538-38D23CD9A318}" srcOrd="1" destOrd="0" parTransId="{EB8BCAF6-06EE-43DF-B4FA-E9ADF5F0C136}" sibTransId="{DB1AD947-DB0C-4914-B37E-BD651D62C601}"/>
    <dgm:cxn modelId="{5732C37A-C7F5-4D0E-AB35-46F39094F78E}" type="presOf" srcId="{5E50BF06-1E86-4F26-920A-60E5A7868C98}" destId="{1857BA8D-DA08-4D18-A91A-F59219CFAA83}" srcOrd="1" destOrd="4" presId="urn:microsoft.com/office/officeart/2005/8/layout/hProcess4"/>
    <dgm:cxn modelId="{1038053B-87BA-48BE-B510-A0FC8EF41047}" type="presOf" srcId="{69ABE721-C589-41A4-8D46-161AA97E6141}" destId="{DB7647CA-4D3A-469B-8A70-3CDC53E9A799}" srcOrd="0" destOrd="3" presId="urn:microsoft.com/office/officeart/2005/8/layout/hProcess4"/>
    <dgm:cxn modelId="{457CED71-52A7-4E57-B578-26E388D79077}" type="presOf" srcId="{34A781B3-80E5-428B-9849-D10A797367E7}" destId="{3219DAF8-9FA7-4AE3-A668-05E9C4D10C15}" srcOrd="0" destOrd="0" presId="urn:microsoft.com/office/officeart/2005/8/layout/hProcess4"/>
    <dgm:cxn modelId="{AB67DD85-B8F3-4A2A-8159-2AEE4E5D997E}" srcId="{F726FCCE-D854-48AF-8288-F3CF72DA4F30}" destId="{9D8287B3-F2E5-430F-BD21-3C8D4904BBAE}" srcOrd="0" destOrd="0" parTransId="{99B43F87-20C0-47AE-809F-3E02DCEC4898}" sibTransId="{B4F20D5B-BC42-4B73-B311-3238C45378AB}"/>
    <dgm:cxn modelId="{88C67E44-D1C5-452C-A735-D57D4153284A}" srcId="{5AA288C4-8FC6-4374-9BD6-12B19718BA96}" destId="{34A781B3-80E5-428B-9849-D10A797367E7}" srcOrd="0" destOrd="0" parTransId="{F28A1B13-A107-4EB4-8789-D4C303EEEC0C}" sibTransId="{3FDB7214-4D53-4AA8-AC37-C07313703491}"/>
    <dgm:cxn modelId="{989C4704-5F98-44FF-9417-0E985390C764}" type="presOf" srcId="{69ABE721-C589-41A4-8D46-161AA97E6141}" destId="{1857BA8D-DA08-4D18-A91A-F59219CFAA83}" srcOrd="1" destOrd="3" presId="urn:microsoft.com/office/officeart/2005/8/layout/hProcess4"/>
    <dgm:cxn modelId="{29834CDD-DC07-4E9C-BDC6-C9BAFC22EC6F}" type="presOf" srcId="{69659A3B-1120-4F34-8538-38D23CD9A318}" destId="{DB7647CA-4D3A-469B-8A70-3CDC53E9A799}" srcOrd="0" destOrd="1" presId="urn:microsoft.com/office/officeart/2005/8/layout/hProcess4"/>
    <dgm:cxn modelId="{7B8C8AF0-D061-4585-A0CB-2A47E54ADA05}" srcId="{3B145C59-BDAB-4BFD-85BD-7895CCA5C9B8}" destId="{5AA288C4-8FC6-4374-9BD6-12B19718BA96}" srcOrd="1" destOrd="0" parTransId="{A1034E23-B14D-4E21-9B5F-576D53F8A861}" sibTransId="{92449C7D-386A-428C-A31D-9861ACEBFEF7}"/>
    <dgm:cxn modelId="{459458D2-7FE4-4BDE-8869-22CB043EAF35}" type="presParOf" srcId="{F4B403B1-8C00-4385-A3B9-9E73B1F3713D}" destId="{4F3F2F5D-2053-4734-AEA9-34BBE2EC811C}" srcOrd="0" destOrd="0" presId="urn:microsoft.com/office/officeart/2005/8/layout/hProcess4"/>
    <dgm:cxn modelId="{3C35E200-2846-4A73-B610-51A817CE495D}" type="presParOf" srcId="{F4B403B1-8C00-4385-A3B9-9E73B1F3713D}" destId="{0D2E1D86-AF74-47AA-917B-1A4BCC5C9F3C}" srcOrd="1" destOrd="0" presId="urn:microsoft.com/office/officeart/2005/8/layout/hProcess4"/>
    <dgm:cxn modelId="{96B6D9EB-38F7-4E63-8D69-E232FDEA2840}" type="presParOf" srcId="{F4B403B1-8C00-4385-A3B9-9E73B1F3713D}" destId="{92315CC9-B6B5-43B9-8B1A-39DF5A9AFB21}" srcOrd="2" destOrd="0" presId="urn:microsoft.com/office/officeart/2005/8/layout/hProcess4"/>
    <dgm:cxn modelId="{A8ECB8B2-17F9-4334-A5C5-C059DFE05D5F}" type="presParOf" srcId="{92315CC9-B6B5-43B9-8B1A-39DF5A9AFB21}" destId="{A8940F50-5697-4770-B36A-1912CAF14911}" srcOrd="0" destOrd="0" presId="urn:microsoft.com/office/officeart/2005/8/layout/hProcess4"/>
    <dgm:cxn modelId="{9630A286-13F4-4813-8576-32F43D659C2D}" type="presParOf" srcId="{A8940F50-5697-4770-B36A-1912CAF14911}" destId="{F39FCA1C-99A0-44FC-8B1D-3B4BF0E40B52}" srcOrd="0" destOrd="0" presId="urn:microsoft.com/office/officeart/2005/8/layout/hProcess4"/>
    <dgm:cxn modelId="{AC06EAB7-BCD3-4BD8-AF66-A27BB93A2E8E}" type="presParOf" srcId="{A8940F50-5697-4770-B36A-1912CAF14911}" destId="{640AEEAF-255F-4E6F-9C61-A1F952C038DE}" srcOrd="1" destOrd="0" presId="urn:microsoft.com/office/officeart/2005/8/layout/hProcess4"/>
    <dgm:cxn modelId="{17555625-94ED-4FB0-9228-B52185F25AA6}" type="presParOf" srcId="{A8940F50-5697-4770-B36A-1912CAF14911}" destId="{A529C749-775A-4460-A257-577C91FCF682}" srcOrd="2" destOrd="0" presId="urn:microsoft.com/office/officeart/2005/8/layout/hProcess4"/>
    <dgm:cxn modelId="{E90F44E2-47FC-4888-BF18-241DD8AECF5F}" type="presParOf" srcId="{A8940F50-5697-4770-B36A-1912CAF14911}" destId="{E177AB12-D80A-4A46-8F85-E7005C3BD5DB}" srcOrd="3" destOrd="0" presId="urn:microsoft.com/office/officeart/2005/8/layout/hProcess4"/>
    <dgm:cxn modelId="{DC69BC0D-582A-4559-91E6-340E9DAED1E7}" type="presParOf" srcId="{A8940F50-5697-4770-B36A-1912CAF14911}" destId="{504B4F67-F175-467A-9A23-5E58606B297E}" srcOrd="4" destOrd="0" presId="urn:microsoft.com/office/officeart/2005/8/layout/hProcess4"/>
    <dgm:cxn modelId="{7503109A-3FD8-412A-9366-C0A3FE4795FE}" type="presParOf" srcId="{92315CC9-B6B5-43B9-8B1A-39DF5A9AFB21}" destId="{2D876D9E-15F6-4C5C-BF68-4E86DED7C08C}" srcOrd="1" destOrd="0" presId="urn:microsoft.com/office/officeart/2005/8/layout/hProcess4"/>
    <dgm:cxn modelId="{2887DCF3-CE78-47F1-8B73-8FE5ABF5B81B}" type="presParOf" srcId="{92315CC9-B6B5-43B9-8B1A-39DF5A9AFB21}" destId="{6C4C5BCF-133F-4368-A032-886389BC14B7}" srcOrd="2" destOrd="0" presId="urn:microsoft.com/office/officeart/2005/8/layout/hProcess4"/>
    <dgm:cxn modelId="{E411B6C8-C18D-46FF-959E-72CCD07F900E}" type="presParOf" srcId="{6C4C5BCF-133F-4368-A032-886389BC14B7}" destId="{5F198633-36ED-48DE-A3BB-49FAD474637D}" srcOrd="0" destOrd="0" presId="urn:microsoft.com/office/officeart/2005/8/layout/hProcess4"/>
    <dgm:cxn modelId="{211FB14E-9C01-4A51-8E9F-8231E09C6152}" type="presParOf" srcId="{6C4C5BCF-133F-4368-A032-886389BC14B7}" destId="{3219DAF8-9FA7-4AE3-A668-05E9C4D10C15}" srcOrd="1" destOrd="0" presId="urn:microsoft.com/office/officeart/2005/8/layout/hProcess4"/>
    <dgm:cxn modelId="{08FCC50D-0ABD-4680-ACE5-132699586D50}" type="presParOf" srcId="{6C4C5BCF-133F-4368-A032-886389BC14B7}" destId="{3BD6C741-9784-48AD-A4A3-9EB754B1D011}" srcOrd="2" destOrd="0" presId="urn:microsoft.com/office/officeart/2005/8/layout/hProcess4"/>
    <dgm:cxn modelId="{297A7C09-818D-45C7-9626-EB166C2A2D68}" type="presParOf" srcId="{6C4C5BCF-133F-4368-A032-886389BC14B7}" destId="{D13EB80C-841E-46E0-98BA-00AC7DDCD318}" srcOrd="3" destOrd="0" presId="urn:microsoft.com/office/officeart/2005/8/layout/hProcess4"/>
    <dgm:cxn modelId="{C5F7BBF4-1EAC-4595-B866-48C3DF0F5962}" type="presParOf" srcId="{6C4C5BCF-133F-4368-A032-886389BC14B7}" destId="{24A830BE-A0F1-4B8E-B930-5FA938091D30}" srcOrd="4" destOrd="0" presId="urn:microsoft.com/office/officeart/2005/8/layout/hProcess4"/>
    <dgm:cxn modelId="{64E1D8D5-DC25-4DA8-BF65-0875344AF84F}" type="presParOf" srcId="{92315CC9-B6B5-43B9-8B1A-39DF5A9AFB21}" destId="{593D98E4-B89E-4651-BCAF-AB8A6A564C57}" srcOrd="3" destOrd="0" presId="urn:microsoft.com/office/officeart/2005/8/layout/hProcess4"/>
    <dgm:cxn modelId="{18D9BF9A-14A6-4FC8-8834-BD69F1824A51}" type="presParOf" srcId="{92315CC9-B6B5-43B9-8B1A-39DF5A9AFB21}" destId="{88D5C371-5489-4C67-B43B-048A10D97901}" srcOrd="4" destOrd="0" presId="urn:microsoft.com/office/officeart/2005/8/layout/hProcess4"/>
    <dgm:cxn modelId="{1672CC52-13B9-4A30-BF61-354F03505FF4}" type="presParOf" srcId="{88D5C371-5489-4C67-B43B-048A10D97901}" destId="{B302D11E-75E7-4582-B27E-B18B24F0C188}" srcOrd="0" destOrd="0" presId="urn:microsoft.com/office/officeart/2005/8/layout/hProcess4"/>
    <dgm:cxn modelId="{7079A677-1367-4FB4-A426-7C2087E234FC}" type="presParOf" srcId="{88D5C371-5489-4C67-B43B-048A10D97901}" destId="{DB7647CA-4D3A-469B-8A70-3CDC53E9A799}" srcOrd="1" destOrd="0" presId="urn:microsoft.com/office/officeart/2005/8/layout/hProcess4"/>
    <dgm:cxn modelId="{DA421470-74AC-4B4C-80C2-7E0675418F00}" type="presParOf" srcId="{88D5C371-5489-4C67-B43B-048A10D97901}" destId="{1857BA8D-DA08-4D18-A91A-F59219CFAA83}" srcOrd="2" destOrd="0" presId="urn:microsoft.com/office/officeart/2005/8/layout/hProcess4"/>
    <dgm:cxn modelId="{09EEB1A4-5C30-4398-A10A-813DC7F237C7}" type="presParOf" srcId="{88D5C371-5489-4C67-B43B-048A10D97901}" destId="{F5DD4CF1-4A93-44EB-AE3A-9B4121098656}" srcOrd="3" destOrd="0" presId="urn:microsoft.com/office/officeart/2005/8/layout/hProcess4"/>
    <dgm:cxn modelId="{7C1357A2-32CB-44F6-B9F4-1ED039B34BA6}" type="presParOf" srcId="{88D5C371-5489-4C67-B43B-048A10D97901}" destId="{0A33A3E7-C844-48CC-BD4A-BE4F286940B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D571F6-C7D8-4243-88DB-2A52DFE038E0}" type="doc">
      <dgm:prSet loTypeId="urn:microsoft.com/office/officeart/2005/8/layout/hList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434828D-1D71-4904-9EDB-E28A9562E2CE}">
      <dgm:prSet phldrT="[Texto]"/>
      <dgm:spPr/>
      <dgm:t>
        <a:bodyPr/>
        <a:lstStyle/>
        <a:p>
          <a:r>
            <a:rPr lang="es-ES" b="1" dirty="0" smtClean="0"/>
            <a:t>Taller de Solicitud de Información dirigido a Sociedad Civil </a:t>
          </a:r>
        </a:p>
        <a:p>
          <a:r>
            <a:rPr lang="es-ES" dirty="0" smtClean="0"/>
            <a:t>(Comités de vivienda, dirigentes vecinales, Juntas de Vecinos y organizaciones comunitarias)</a:t>
          </a:r>
          <a:endParaRPr lang="es-ES" dirty="0"/>
        </a:p>
      </dgm:t>
    </dgm:pt>
    <dgm:pt modelId="{838DA3C4-9716-47FA-95DF-67B3CBFDCA61}" type="parTrans" cxnId="{22A9E47B-1456-45B1-A4F6-6E2B5EF9346E}">
      <dgm:prSet/>
      <dgm:spPr/>
      <dgm:t>
        <a:bodyPr/>
        <a:lstStyle/>
        <a:p>
          <a:endParaRPr lang="es-ES"/>
        </a:p>
      </dgm:t>
    </dgm:pt>
    <dgm:pt modelId="{4A1FA611-956D-430D-84F2-1D55334EB095}" type="sibTrans" cxnId="{22A9E47B-1456-45B1-A4F6-6E2B5EF9346E}">
      <dgm:prSet/>
      <dgm:spPr/>
      <dgm:t>
        <a:bodyPr/>
        <a:lstStyle/>
        <a:p>
          <a:endParaRPr lang="es-ES"/>
        </a:p>
      </dgm:t>
    </dgm:pt>
    <dgm:pt modelId="{B8A43500-5627-4A1C-81EA-DD1FAC230AFB}">
      <dgm:prSet phldrT="[Texto]" custT="1"/>
      <dgm:spPr/>
      <dgm:t>
        <a:bodyPr/>
        <a:lstStyle/>
        <a:p>
          <a:r>
            <a:rPr lang="es-ES" sz="2000" b="1" dirty="0" smtClean="0"/>
            <a:t>Jornadas de Formación a Formadores </a:t>
          </a:r>
        </a:p>
        <a:p>
          <a:r>
            <a:rPr lang="es-ES" sz="2000" dirty="0" smtClean="0"/>
            <a:t>Dirigido a funcionarios de Un Techo para Chile.</a:t>
          </a:r>
          <a:endParaRPr lang="es-ES" sz="2000" dirty="0"/>
        </a:p>
      </dgm:t>
    </dgm:pt>
    <dgm:pt modelId="{B6FA0DBB-4A71-458B-8C32-0B1F10CE40F6}" type="parTrans" cxnId="{2F00BEE4-E321-4F04-B4E4-1B86350F60BB}">
      <dgm:prSet/>
      <dgm:spPr/>
      <dgm:t>
        <a:bodyPr/>
        <a:lstStyle/>
        <a:p>
          <a:endParaRPr lang="es-ES"/>
        </a:p>
      </dgm:t>
    </dgm:pt>
    <dgm:pt modelId="{120070D7-D857-46C3-95A8-29C76E83890B}" type="sibTrans" cxnId="{2F00BEE4-E321-4F04-B4E4-1B86350F60BB}">
      <dgm:prSet/>
      <dgm:spPr/>
      <dgm:t>
        <a:bodyPr/>
        <a:lstStyle/>
        <a:p>
          <a:endParaRPr lang="es-ES"/>
        </a:p>
      </dgm:t>
    </dgm:pt>
    <dgm:pt modelId="{8F47F80B-209E-4AD3-86C7-4556025C6893}">
      <dgm:prSet phldrT="[Texto]" custT="1"/>
      <dgm:spPr/>
      <dgm:t>
        <a:bodyPr/>
        <a:lstStyle/>
        <a:p>
          <a:r>
            <a:rPr lang="es-ES" sz="2000" dirty="0" smtClean="0"/>
            <a:t>Actividades de Difusión en regiones. </a:t>
          </a:r>
        </a:p>
        <a:p>
          <a:r>
            <a:rPr lang="es-ES" sz="1800" dirty="0" smtClean="0"/>
            <a:t>Contacto con periódicos regionales y radios comunitarias (Entrega de material de difusión)  </a:t>
          </a:r>
          <a:endParaRPr lang="es-ES" sz="1800" dirty="0"/>
        </a:p>
      </dgm:t>
    </dgm:pt>
    <dgm:pt modelId="{DCBBE636-0ADB-4EFF-AA59-119D05874D69}" type="parTrans" cxnId="{A6DD5822-9321-4805-93D6-A528A7FDA077}">
      <dgm:prSet/>
      <dgm:spPr/>
      <dgm:t>
        <a:bodyPr/>
        <a:lstStyle/>
        <a:p>
          <a:endParaRPr lang="es-ES"/>
        </a:p>
      </dgm:t>
    </dgm:pt>
    <dgm:pt modelId="{36B82804-E7CD-43EA-AC40-5FAFC2F9FE6C}" type="sibTrans" cxnId="{A6DD5822-9321-4805-93D6-A528A7FDA077}">
      <dgm:prSet/>
      <dgm:spPr/>
      <dgm:t>
        <a:bodyPr/>
        <a:lstStyle/>
        <a:p>
          <a:endParaRPr lang="es-ES"/>
        </a:p>
      </dgm:t>
    </dgm:pt>
    <dgm:pt modelId="{4BC6ACDD-8142-463F-B038-E734787E0B50}" type="pres">
      <dgm:prSet presAssocID="{11D571F6-C7D8-4243-88DB-2A52DFE038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C8975B-F47E-4871-8CE0-882BB8109378}" type="pres">
      <dgm:prSet presAssocID="{11D571F6-C7D8-4243-88DB-2A52DFE038E0}" presName="fgShape" presStyleLbl="fgShp" presStyleIdx="0" presStyleCnt="1"/>
      <dgm:spPr/>
    </dgm:pt>
    <dgm:pt modelId="{EE0C2378-17AF-4CD5-9630-3EBA782FCDFC}" type="pres">
      <dgm:prSet presAssocID="{11D571F6-C7D8-4243-88DB-2A52DFE038E0}" presName="linComp" presStyleCnt="0"/>
      <dgm:spPr/>
    </dgm:pt>
    <dgm:pt modelId="{0D80887C-6E8E-4F17-BB7A-07FEDC2D0466}" type="pres">
      <dgm:prSet presAssocID="{3434828D-1D71-4904-9EDB-E28A9562E2CE}" presName="compNode" presStyleCnt="0"/>
      <dgm:spPr/>
    </dgm:pt>
    <dgm:pt modelId="{2B50B7C2-F6FC-4B88-BFE8-30A12F24FF55}" type="pres">
      <dgm:prSet presAssocID="{3434828D-1D71-4904-9EDB-E28A9562E2CE}" presName="bkgdShape" presStyleLbl="node1" presStyleIdx="0" presStyleCnt="3"/>
      <dgm:spPr/>
      <dgm:t>
        <a:bodyPr/>
        <a:lstStyle/>
        <a:p>
          <a:endParaRPr lang="es-ES"/>
        </a:p>
      </dgm:t>
    </dgm:pt>
    <dgm:pt modelId="{26B124C8-42F5-4C64-8060-4B7FB93B4A1D}" type="pres">
      <dgm:prSet presAssocID="{3434828D-1D71-4904-9EDB-E28A9562E2C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7B1F00-EEEB-42EF-99D9-3DD054BA7DBC}" type="pres">
      <dgm:prSet presAssocID="{3434828D-1D71-4904-9EDB-E28A9562E2CE}" presName="invisiNode" presStyleLbl="node1" presStyleIdx="0" presStyleCnt="3"/>
      <dgm:spPr/>
    </dgm:pt>
    <dgm:pt modelId="{02018A6C-4528-4192-87CD-BC953BA40239}" type="pres">
      <dgm:prSet presAssocID="{3434828D-1D71-4904-9EDB-E28A9562E2CE}" presName="imagNode" presStyleLbl="fgImgPlace1" presStyleIdx="0" presStyleCnt="3" custScaleY="107325" custLinFactNeighborX="-2430" custLinFactNeighborY="-33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021CE5-7E35-44EC-9369-82FFB907C4F3}" type="pres">
      <dgm:prSet presAssocID="{4A1FA611-956D-430D-84F2-1D55334EB09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50D1392-9C4D-4910-8470-922A08BD0784}" type="pres">
      <dgm:prSet presAssocID="{B8A43500-5627-4A1C-81EA-DD1FAC230AFB}" presName="compNode" presStyleCnt="0"/>
      <dgm:spPr/>
    </dgm:pt>
    <dgm:pt modelId="{23B654F7-39CE-4F83-A379-14FC1C6A336D}" type="pres">
      <dgm:prSet presAssocID="{B8A43500-5627-4A1C-81EA-DD1FAC230AFB}" presName="bkgdShape" presStyleLbl="node1" presStyleIdx="1" presStyleCnt="3"/>
      <dgm:spPr/>
      <dgm:t>
        <a:bodyPr/>
        <a:lstStyle/>
        <a:p>
          <a:endParaRPr lang="es-ES"/>
        </a:p>
      </dgm:t>
    </dgm:pt>
    <dgm:pt modelId="{9FBE5527-6D2B-40A2-A7E0-FE50228D59E1}" type="pres">
      <dgm:prSet presAssocID="{B8A43500-5627-4A1C-81EA-DD1FAC230AF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77EF77-702B-467E-829E-5171D879B60F}" type="pres">
      <dgm:prSet presAssocID="{B8A43500-5627-4A1C-81EA-DD1FAC230AFB}" presName="invisiNode" presStyleLbl="node1" presStyleIdx="1" presStyleCnt="3"/>
      <dgm:spPr/>
    </dgm:pt>
    <dgm:pt modelId="{2B640F52-BB8D-4714-9775-FF661A5CB3CF}" type="pres">
      <dgm:prSet presAssocID="{B8A43500-5627-4A1C-81EA-DD1FAC230AFB}" presName="imagNode" presStyleLbl="fgImgPlace1" presStyleIdx="1" presStyleCnt="3" custLinFactNeighborX="-4933" custLinFactNeighborY="3955"/>
      <dgm:spPr>
        <a:blipFill rotWithShape="0">
          <a:blip xmlns:r="http://schemas.openxmlformats.org/officeDocument/2006/relationships" r:embed="rId2">
            <a:grayscl/>
          </a:blip>
          <a:stretch>
            <a:fillRect/>
          </a:stretch>
        </a:blipFill>
      </dgm:spPr>
    </dgm:pt>
    <dgm:pt modelId="{64DF4C6F-0874-4EA7-A53C-13247AB07C2D}" type="pres">
      <dgm:prSet presAssocID="{120070D7-D857-46C3-95A8-29C76E83890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F05DECB-3D83-4070-9B8E-8DAC2BA9E4BD}" type="pres">
      <dgm:prSet presAssocID="{8F47F80B-209E-4AD3-86C7-4556025C6893}" presName="compNode" presStyleCnt="0"/>
      <dgm:spPr/>
    </dgm:pt>
    <dgm:pt modelId="{F6320153-86AB-472D-986C-870744FFF437}" type="pres">
      <dgm:prSet presAssocID="{8F47F80B-209E-4AD3-86C7-4556025C6893}" presName="bkgdShape" presStyleLbl="node1" presStyleIdx="2" presStyleCnt="3"/>
      <dgm:spPr/>
      <dgm:t>
        <a:bodyPr/>
        <a:lstStyle/>
        <a:p>
          <a:endParaRPr lang="es-ES"/>
        </a:p>
      </dgm:t>
    </dgm:pt>
    <dgm:pt modelId="{A01DC9FB-C3AC-4C71-B430-8ACBC5C6885C}" type="pres">
      <dgm:prSet presAssocID="{8F47F80B-209E-4AD3-86C7-4556025C689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951B97-93C6-4406-9DAC-50D772532773}" type="pres">
      <dgm:prSet presAssocID="{8F47F80B-209E-4AD3-86C7-4556025C6893}" presName="invisiNode" presStyleLbl="node1" presStyleIdx="2" presStyleCnt="3"/>
      <dgm:spPr/>
    </dgm:pt>
    <dgm:pt modelId="{EEA706E8-1135-4883-A9CC-5839F13F893C}" type="pres">
      <dgm:prSet presAssocID="{8F47F80B-209E-4AD3-86C7-4556025C689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2A9E47B-1456-45B1-A4F6-6E2B5EF9346E}" srcId="{11D571F6-C7D8-4243-88DB-2A52DFE038E0}" destId="{3434828D-1D71-4904-9EDB-E28A9562E2CE}" srcOrd="0" destOrd="0" parTransId="{838DA3C4-9716-47FA-95DF-67B3CBFDCA61}" sibTransId="{4A1FA611-956D-430D-84F2-1D55334EB095}"/>
    <dgm:cxn modelId="{0F23F795-BD51-4B56-961D-D7D76116FD2C}" type="presOf" srcId="{4A1FA611-956D-430D-84F2-1D55334EB095}" destId="{4D021CE5-7E35-44EC-9369-82FFB907C4F3}" srcOrd="0" destOrd="0" presId="urn:microsoft.com/office/officeart/2005/8/layout/hList7"/>
    <dgm:cxn modelId="{A6DD5822-9321-4805-93D6-A528A7FDA077}" srcId="{11D571F6-C7D8-4243-88DB-2A52DFE038E0}" destId="{8F47F80B-209E-4AD3-86C7-4556025C6893}" srcOrd="2" destOrd="0" parTransId="{DCBBE636-0ADB-4EFF-AA59-119D05874D69}" sibTransId="{36B82804-E7CD-43EA-AC40-5FAFC2F9FE6C}"/>
    <dgm:cxn modelId="{95B67CC8-9506-41A8-8C7C-7CCF56F806DC}" type="presOf" srcId="{B8A43500-5627-4A1C-81EA-DD1FAC230AFB}" destId="{9FBE5527-6D2B-40A2-A7E0-FE50228D59E1}" srcOrd="1" destOrd="0" presId="urn:microsoft.com/office/officeart/2005/8/layout/hList7"/>
    <dgm:cxn modelId="{2F00BEE4-E321-4F04-B4E4-1B86350F60BB}" srcId="{11D571F6-C7D8-4243-88DB-2A52DFE038E0}" destId="{B8A43500-5627-4A1C-81EA-DD1FAC230AFB}" srcOrd="1" destOrd="0" parTransId="{B6FA0DBB-4A71-458B-8C32-0B1F10CE40F6}" sibTransId="{120070D7-D857-46C3-95A8-29C76E83890B}"/>
    <dgm:cxn modelId="{8479B60A-7991-4CC7-B4EC-63E9B85E4937}" type="presOf" srcId="{3434828D-1D71-4904-9EDB-E28A9562E2CE}" destId="{2B50B7C2-F6FC-4B88-BFE8-30A12F24FF55}" srcOrd="0" destOrd="0" presId="urn:microsoft.com/office/officeart/2005/8/layout/hList7"/>
    <dgm:cxn modelId="{4ACA0A11-C034-482A-A0CC-5D21864E0290}" type="presOf" srcId="{8F47F80B-209E-4AD3-86C7-4556025C6893}" destId="{F6320153-86AB-472D-986C-870744FFF437}" srcOrd="0" destOrd="0" presId="urn:microsoft.com/office/officeart/2005/8/layout/hList7"/>
    <dgm:cxn modelId="{DB7576F3-9570-4F55-AEEB-F32F58D23E2C}" type="presOf" srcId="{B8A43500-5627-4A1C-81EA-DD1FAC230AFB}" destId="{23B654F7-39CE-4F83-A379-14FC1C6A336D}" srcOrd="0" destOrd="0" presId="urn:microsoft.com/office/officeart/2005/8/layout/hList7"/>
    <dgm:cxn modelId="{1DE8528F-6688-445E-BBA6-C33BD48C121E}" type="presOf" srcId="{11D571F6-C7D8-4243-88DB-2A52DFE038E0}" destId="{4BC6ACDD-8142-463F-B038-E734787E0B50}" srcOrd="0" destOrd="0" presId="urn:microsoft.com/office/officeart/2005/8/layout/hList7"/>
    <dgm:cxn modelId="{0E9BC9AA-745D-44F3-8852-158957310560}" type="presOf" srcId="{3434828D-1D71-4904-9EDB-E28A9562E2CE}" destId="{26B124C8-42F5-4C64-8060-4B7FB93B4A1D}" srcOrd="1" destOrd="0" presId="urn:microsoft.com/office/officeart/2005/8/layout/hList7"/>
    <dgm:cxn modelId="{8EF04E9F-8BBD-41A9-94C9-93B2EBE230D0}" type="presOf" srcId="{120070D7-D857-46C3-95A8-29C76E83890B}" destId="{64DF4C6F-0874-4EA7-A53C-13247AB07C2D}" srcOrd="0" destOrd="0" presId="urn:microsoft.com/office/officeart/2005/8/layout/hList7"/>
    <dgm:cxn modelId="{9416AF9E-BBF9-4479-8C9D-0CF31295A5ED}" type="presOf" srcId="{8F47F80B-209E-4AD3-86C7-4556025C6893}" destId="{A01DC9FB-C3AC-4C71-B430-8ACBC5C6885C}" srcOrd="1" destOrd="0" presId="urn:microsoft.com/office/officeart/2005/8/layout/hList7"/>
    <dgm:cxn modelId="{DBAE1FD2-8CDB-439D-BE82-295614B26BF2}" type="presParOf" srcId="{4BC6ACDD-8142-463F-B038-E734787E0B50}" destId="{63C8975B-F47E-4871-8CE0-882BB8109378}" srcOrd="0" destOrd="0" presId="urn:microsoft.com/office/officeart/2005/8/layout/hList7"/>
    <dgm:cxn modelId="{BB6FA0ED-46AD-4F45-98DC-E1958ED5CBB9}" type="presParOf" srcId="{4BC6ACDD-8142-463F-B038-E734787E0B50}" destId="{EE0C2378-17AF-4CD5-9630-3EBA782FCDFC}" srcOrd="1" destOrd="0" presId="urn:microsoft.com/office/officeart/2005/8/layout/hList7"/>
    <dgm:cxn modelId="{C0F2B852-5D07-4594-8DFB-618499D7E09F}" type="presParOf" srcId="{EE0C2378-17AF-4CD5-9630-3EBA782FCDFC}" destId="{0D80887C-6E8E-4F17-BB7A-07FEDC2D0466}" srcOrd="0" destOrd="0" presId="urn:microsoft.com/office/officeart/2005/8/layout/hList7"/>
    <dgm:cxn modelId="{42120F6C-C6A8-4973-888D-5C4B4A0B4095}" type="presParOf" srcId="{0D80887C-6E8E-4F17-BB7A-07FEDC2D0466}" destId="{2B50B7C2-F6FC-4B88-BFE8-30A12F24FF55}" srcOrd="0" destOrd="0" presId="urn:microsoft.com/office/officeart/2005/8/layout/hList7"/>
    <dgm:cxn modelId="{B45F62DE-190A-480D-8C21-666C58707954}" type="presParOf" srcId="{0D80887C-6E8E-4F17-BB7A-07FEDC2D0466}" destId="{26B124C8-42F5-4C64-8060-4B7FB93B4A1D}" srcOrd="1" destOrd="0" presId="urn:microsoft.com/office/officeart/2005/8/layout/hList7"/>
    <dgm:cxn modelId="{3ABBB579-797E-44FD-B5DC-B96C6905989E}" type="presParOf" srcId="{0D80887C-6E8E-4F17-BB7A-07FEDC2D0466}" destId="{DB7B1F00-EEEB-42EF-99D9-3DD054BA7DBC}" srcOrd="2" destOrd="0" presId="urn:microsoft.com/office/officeart/2005/8/layout/hList7"/>
    <dgm:cxn modelId="{101F229B-70E3-4ACC-AB4D-EE294D12A33F}" type="presParOf" srcId="{0D80887C-6E8E-4F17-BB7A-07FEDC2D0466}" destId="{02018A6C-4528-4192-87CD-BC953BA40239}" srcOrd="3" destOrd="0" presId="urn:microsoft.com/office/officeart/2005/8/layout/hList7"/>
    <dgm:cxn modelId="{8611757A-B337-4DE7-AD18-38A7B1CA97AB}" type="presParOf" srcId="{EE0C2378-17AF-4CD5-9630-3EBA782FCDFC}" destId="{4D021CE5-7E35-44EC-9369-82FFB907C4F3}" srcOrd="1" destOrd="0" presId="urn:microsoft.com/office/officeart/2005/8/layout/hList7"/>
    <dgm:cxn modelId="{F6DCB474-1B56-4BAD-9828-DAAF010B6A0F}" type="presParOf" srcId="{EE0C2378-17AF-4CD5-9630-3EBA782FCDFC}" destId="{A50D1392-9C4D-4910-8470-922A08BD0784}" srcOrd="2" destOrd="0" presId="urn:microsoft.com/office/officeart/2005/8/layout/hList7"/>
    <dgm:cxn modelId="{6B3D2132-449F-4728-A56C-4C6B6137F4D3}" type="presParOf" srcId="{A50D1392-9C4D-4910-8470-922A08BD0784}" destId="{23B654F7-39CE-4F83-A379-14FC1C6A336D}" srcOrd="0" destOrd="0" presId="urn:microsoft.com/office/officeart/2005/8/layout/hList7"/>
    <dgm:cxn modelId="{299A9876-D922-4D79-BB2A-359735DF1835}" type="presParOf" srcId="{A50D1392-9C4D-4910-8470-922A08BD0784}" destId="{9FBE5527-6D2B-40A2-A7E0-FE50228D59E1}" srcOrd="1" destOrd="0" presId="urn:microsoft.com/office/officeart/2005/8/layout/hList7"/>
    <dgm:cxn modelId="{3C10CA95-B2D4-4248-82CC-CC8D9A45F1B5}" type="presParOf" srcId="{A50D1392-9C4D-4910-8470-922A08BD0784}" destId="{A177EF77-702B-467E-829E-5171D879B60F}" srcOrd="2" destOrd="0" presId="urn:microsoft.com/office/officeart/2005/8/layout/hList7"/>
    <dgm:cxn modelId="{F1D9130E-D310-4129-A4F9-B9F4286B03FE}" type="presParOf" srcId="{A50D1392-9C4D-4910-8470-922A08BD0784}" destId="{2B640F52-BB8D-4714-9775-FF661A5CB3CF}" srcOrd="3" destOrd="0" presId="urn:microsoft.com/office/officeart/2005/8/layout/hList7"/>
    <dgm:cxn modelId="{726504CE-60A3-48C4-807A-25ADD660DA87}" type="presParOf" srcId="{EE0C2378-17AF-4CD5-9630-3EBA782FCDFC}" destId="{64DF4C6F-0874-4EA7-A53C-13247AB07C2D}" srcOrd="3" destOrd="0" presId="urn:microsoft.com/office/officeart/2005/8/layout/hList7"/>
    <dgm:cxn modelId="{EA819769-50AF-4E06-8D3B-3457A2887B73}" type="presParOf" srcId="{EE0C2378-17AF-4CD5-9630-3EBA782FCDFC}" destId="{7F05DECB-3D83-4070-9B8E-8DAC2BA9E4BD}" srcOrd="4" destOrd="0" presId="urn:microsoft.com/office/officeart/2005/8/layout/hList7"/>
    <dgm:cxn modelId="{CF32C8BC-1F05-4DA9-B163-B2085F0B8333}" type="presParOf" srcId="{7F05DECB-3D83-4070-9B8E-8DAC2BA9E4BD}" destId="{F6320153-86AB-472D-986C-870744FFF437}" srcOrd="0" destOrd="0" presId="urn:microsoft.com/office/officeart/2005/8/layout/hList7"/>
    <dgm:cxn modelId="{574A0286-395F-4056-8BA9-44BBFD7E38F5}" type="presParOf" srcId="{7F05DECB-3D83-4070-9B8E-8DAC2BA9E4BD}" destId="{A01DC9FB-C3AC-4C71-B430-8ACBC5C6885C}" srcOrd="1" destOrd="0" presId="urn:microsoft.com/office/officeart/2005/8/layout/hList7"/>
    <dgm:cxn modelId="{7A996C34-437B-49D0-9596-23E7F005502B}" type="presParOf" srcId="{7F05DECB-3D83-4070-9B8E-8DAC2BA9E4BD}" destId="{35951B97-93C6-4406-9DAC-50D772532773}" srcOrd="2" destOrd="0" presId="urn:microsoft.com/office/officeart/2005/8/layout/hList7"/>
    <dgm:cxn modelId="{241DB643-75E2-4740-AD36-93DB381F690E}" type="presParOf" srcId="{7F05DECB-3D83-4070-9B8E-8DAC2BA9E4BD}" destId="{EEA706E8-1135-4883-A9CC-5839F13F893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6EA660-D87E-420A-A537-DE42F6C6CB72}">
      <dsp:nvSpPr>
        <dsp:cNvPr id="0" name=""/>
        <dsp:cNvSpPr/>
      </dsp:nvSpPr>
      <dsp:spPr>
        <a:xfrm>
          <a:off x="171253" y="43231"/>
          <a:ext cx="3574944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/>
            <a:t>1. Clientes Potenciales</a:t>
          </a:r>
          <a:endParaRPr lang="es-ES" sz="2200" b="1" kern="1200" dirty="0"/>
        </a:p>
      </dsp:txBody>
      <dsp:txXfrm>
        <a:off x="171253" y="43231"/>
        <a:ext cx="3574944" cy="633600"/>
      </dsp:txXfrm>
    </dsp:sp>
    <dsp:sp modelId="{1F6A041F-B447-41BA-ABB9-3700F4768FBE}">
      <dsp:nvSpPr>
        <dsp:cNvPr id="0" name=""/>
        <dsp:cNvSpPr/>
      </dsp:nvSpPr>
      <dsp:spPr>
        <a:xfrm>
          <a:off x="317" y="676831"/>
          <a:ext cx="3916815" cy="34250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200" b="0" kern="1200" dirty="0" err="1" smtClean="0"/>
            <a:t>O</a:t>
          </a:r>
          <a:r>
            <a:rPr lang="es-CL" sz="2200" b="0" kern="1200" dirty="0" err="1" smtClean="0">
              <a:solidFill>
                <a:srgbClr val="4F81BD">
                  <a:lumMod val="50000"/>
                </a:srgbClr>
              </a:solidFill>
              <a:latin typeface="Calibri"/>
              <a:ea typeface="Times New Roman"/>
            </a:rPr>
            <a:t>NGs</a:t>
          </a:r>
          <a:endParaRPr lang="es-ES" sz="2200" b="0" kern="1200" dirty="0">
            <a:solidFill>
              <a:srgbClr val="4F81BD">
                <a:lumMod val="50000"/>
              </a:srgbClr>
            </a:solidFill>
            <a:latin typeface="Calibri"/>
            <a:ea typeface="Times New Roman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200" b="0" kern="1200" dirty="0" smtClean="0">
              <a:solidFill>
                <a:srgbClr val="4F81BD">
                  <a:lumMod val="50000"/>
                </a:srgbClr>
              </a:solidFill>
              <a:latin typeface="Calibri"/>
              <a:ea typeface="Times New Roman"/>
            </a:rPr>
            <a:t>C</a:t>
          </a:r>
          <a:r>
            <a:rPr lang="es-ES" sz="2200" b="0" kern="1200" dirty="0" err="1" smtClean="0">
              <a:solidFill>
                <a:srgbClr val="4F81BD">
                  <a:lumMod val="50000"/>
                </a:srgbClr>
              </a:solidFill>
              <a:latin typeface="Calibri"/>
              <a:ea typeface="Times New Roman"/>
            </a:rPr>
            <a:t>iudadanos</a:t>
          </a:r>
          <a:r>
            <a:rPr lang="es-ES" sz="2200" b="0" kern="1200" dirty="0" smtClean="0">
              <a:solidFill>
                <a:srgbClr val="4F81BD">
                  <a:lumMod val="50000"/>
                </a:srgbClr>
              </a:solidFill>
              <a:latin typeface="Calibri"/>
              <a:ea typeface="Times New Roman"/>
            </a:rPr>
            <a:t> asociativos</a:t>
          </a:r>
          <a:endParaRPr lang="es-E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err="1" smtClean="0">
              <a:solidFill>
                <a:srgbClr val="4F81BD">
                  <a:lumMod val="50000"/>
                </a:srgbClr>
              </a:solidFill>
              <a:latin typeface="Calibri"/>
            </a:rPr>
            <a:t>Dirigentes</a:t>
          </a:r>
          <a:r>
            <a:rPr lang="en-US" sz="2200" b="0" kern="1200" dirty="0" smtClean="0">
              <a:solidFill>
                <a:srgbClr val="4F81BD">
                  <a:lumMod val="50000"/>
                </a:srgbClr>
              </a:solidFill>
              <a:latin typeface="Calibri"/>
            </a:rPr>
            <a:t> </a:t>
          </a:r>
          <a:r>
            <a:rPr lang="en-US" sz="2200" b="0" kern="1200" dirty="0" err="1" smtClean="0">
              <a:solidFill>
                <a:srgbClr val="4F81BD">
                  <a:lumMod val="50000"/>
                </a:srgbClr>
              </a:solidFill>
              <a:latin typeface="Calibri"/>
            </a:rPr>
            <a:t>regionales</a:t>
          </a:r>
          <a:r>
            <a:rPr lang="en-US" sz="2200" b="0" kern="1200" dirty="0" smtClean="0">
              <a:solidFill>
                <a:srgbClr val="4F81BD">
                  <a:lumMod val="50000"/>
                </a:srgbClr>
              </a:solidFill>
              <a:latin typeface="Calibri"/>
            </a:rPr>
            <a:t> y </a:t>
          </a:r>
          <a:r>
            <a:rPr lang="en-US" sz="2200" b="0" kern="1200" dirty="0" err="1" smtClean="0">
              <a:solidFill>
                <a:srgbClr val="4F81BD">
                  <a:lumMod val="50000"/>
                </a:srgbClr>
              </a:solidFill>
              <a:latin typeface="Calibri"/>
            </a:rPr>
            <a:t>comunales</a:t>
          </a:r>
          <a:endParaRPr lang="en-US" sz="2200" b="0" kern="1200" dirty="0" smtClean="0">
            <a:solidFill>
              <a:srgbClr val="4F81BD">
                <a:lumMod val="50000"/>
              </a:srgbClr>
            </a:solidFill>
            <a:latin typeface="Calibri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Ciudadanos que trabajan en el Estado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Académicos</a:t>
          </a:r>
          <a:r>
            <a:rPr lang="en-US" sz="2200" b="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 e </a:t>
          </a:r>
          <a:r>
            <a:rPr lang="en-US" sz="2200" b="0" kern="120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investigadores</a:t>
          </a:r>
          <a:endParaRPr lang="en-US" sz="2200" b="0" kern="1200" dirty="0" smtClean="0">
            <a:solidFill>
              <a:schemeClr val="accent1">
                <a:lumMod val="50000"/>
              </a:schemeClr>
            </a:solidFill>
            <a:latin typeface="Calibri"/>
            <a:ea typeface="Calibri"/>
            <a:cs typeface="Arial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0" kern="120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Dirigentes Estudiantiles</a:t>
          </a:r>
          <a:endParaRPr lang="es-ES" sz="2200" b="0" kern="1200" dirty="0"/>
        </a:p>
      </dsp:txBody>
      <dsp:txXfrm>
        <a:off x="317" y="676831"/>
        <a:ext cx="3916815" cy="3425064"/>
      </dsp:txXfrm>
    </dsp:sp>
    <dsp:sp modelId="{0183D436-AE73-4690-BF8E-C3D3EEA6493A}">
      <dsp:nvSpPr>
        <dsp:cNvPr id="0" name=""/>
        <dsp:cNvSpPr/>
      </dsp:nvSpPr>
      <dsp:spPr>
        <a:xfrm>
          <a:off x="4417626" y="43231"/>
          <a:ext cx="3574944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/>
            <a:t>2. Clientes Públicos</a:t>
          </a:r>
          <a:endParaRPr lang="es-ES" sz="2200" b="1" kern="1200" dirty="0"/>
        </a:p>
      </dsp:txBody>
      <dsp:txXfrm>
        <a:off x="4417626" y="43231"/>
        <a:ext cx="3574944" cy="633600"/>
      </dsp:txXfrm>
    </dsp:sp>
    <dsp:sp modelId="{C2273C90-958A-46C7-BC26-E8834A2084F5}">
      <dsp:nvSpPr>
        <dsp:cNvPr id="0" name=""/>
        <dsp:cNvSpPr/>
      </dsp:nvSpPr>
      <dsp:spPr>
        <a:xfrm>
          <a:off x="4417626" y="676831"/>
          <a:ext cx="3574944" cy="34250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Jefes</a:t>
          </a:r>
          <a:r>
            <a:rPr lang="en-US" sz="2200" b="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 de </a:t>
          </a:r>
          <a:r>
            <a:rPr lang="en-US" sz="2200" b="0" kern="120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Servicio</a:t>
          </a:r>
          <a:endParaRPr lang="es-E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Enlaces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Enlace </a:t>
          </a:r>
          <a:r>
            <a:rPr lang="en-US" sz="2200" b="0" kern="120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Administrador</a:t>
          </a:r>
          <a:endParaRPr lang="en-US" sz="2200" b="0" kern="1200" dirty="0" smtClean="0">
            <a:solidFill>
              <a:schemeClr val="accent1">
                <a:lumMod val="50000"/>
              </a:schemeClr>
            </a:solidFill>
            <a:latin typeface="Calibri"/>
            <a:ea typeface="Calibri"/>
            <a:cs typeface="Arial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Encargado</a:t>
          </a:r>
          <a:r>
            <a:rPr lang="en-US" sz="2200" b="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 de TA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Encargado</a:t>
          </a:r>
          <a:r>
            <a:rPr lang="en-US" sz="2200" b="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 DAI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Jefe </a:t>
          </a:r>
          <a:r>
            <a:rPr lang="en-US" sz="2200" b="0" kern="120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rPr>
            <a:t>Jurídico</a:t>
          </a:r>
          <a:endParaRPr lang="en-US" sz="2200" b="0" kern="1200" dirty="0" smtClean="0">
            <a:solidFill>
              <a:schemeClr val="accent1">
                <a:lumMod val="50000"/>
              </a:schemeClr>
            </a:solidFill>
            <a:latin typeface="Calibri"/>
            <a:ea typeface="Calibri"/>
            <a:cs typeface="Arial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err="1" smtClean="0">
              <a:solidFill>
                <a:schemeClr val="tx2">
                  <a:lumMod val="75000"/>
                </a:schemeClr>
              </a:solidFill>
              <a:latin typeface="+mn-lt"/>
            </a:rPr>
            <a:t>Funcionarios</a:t>
          </a:r>
          <a:r>
            <a:rPr lang="en-US" sz="2200" b="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 a cargo de </a:t>
          </a:r>
          <a:r>
            <a:rPr lang="en-US" sz="2200" b="0" kern="1200" dirty="0" err="1" smtClean="0">
              <a:solidFill>
                <a:schemeClr val="tx2">
                  <a:lumMod val="75000"/>
                </a:schemeClr>
              </a:solidFill>
              <a:latin typeface="+mn-lt"/>
            </a:rPr>
            <a:t>atención</a:t>
          </a:r>
          <a:r>
            <a:rPr lang="en-US" sz="2200" b="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 de </a:t>
          </a:r>
          <a:r>
            <a:rPr lang="en-US" sz="2200" b="0" kern="1200" dirty="0" err="1" smtClean="0">
              <a:solidFill>
                <a:schemeClr val="tx2">
                  <a:lumMod val="75000"/>
                </a:schemeClr>
              </a:solidFill>
              <a:latin typeface="+mn-lt"/>
            </a:rPr>
            <a:t>público</a:t>
          </a:r>
          <a:r>
            <a:rPr lang="en-US" sz="2200" b="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 (</a:t>
          </a:r>
          <a:r>
            <a:rPr lang="en-US" sz="2200" b="0" kern="1200" dirty="0" err="1" smtClean="0">
              <a:solidFill>
                <a:schemeClr val="tx2">
                  <a:lumMod val="75000"/>
                </a:schemeClr>
              </a:solidFill>
              <a:latin typeface="+mn-lt"/>
            </a:rPr>
            <a:t>Oficinas</a:t>
          </a:r>
          <a:r>
            <a:rPr lang="en-US" sz="2200" b="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 de Partes y OIRS) </a:t>
          </a:r>
          <a:endParaRPr lang="en-US" sz="2200" b="0" kern="1200" dirty="0" smtClean="0">
            <a:solidFill>
              <a:schemeClr val="tx2">
                <a:lumMod val="75000"/>
              </a:schemeClr>
            </a:solidFill>
            <a:latin typeface="+mn-lt"/>
            <a:ea typeface="Calibri"/>
            <a:cs typeface="Arial"/>
          </a:endParaRPr>
        </a:p>
      </dsp:txBody>
      <dsp:txXfrm>
        <a:off x="4417626" y="676831"/>
        <a:ext cx="3574944" cy="34250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ACADC3-6286-4F33-8AF2-7CABD91523BC}">
      <dsp:nvSpPr>
        <dsp:cNvPr id="0" name=""/>
        <dsp:cNvSpPr/>
      </dsp:nvSpPr>
      <dsp:spPr>
        <a:xfrm rot="16200000">
          <a:off x="692355" y="-711387"/>
          <a:ext cx="2952328" cy="4375103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b="1" kern="1200" dirty="0" smtClean="0">
            <a:solidFill>
              <a:schemeClr val="tx2">
                <a:lumMod val="75000"/>
              </a:schemeClr>
            </a:solidFill>
            <a:latin typeface="Calibri"/>
            <a:ea typeface="Calibri"/>
            <a:cs typeface="Arial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Arial"/>
            </a:rPr>
            <a:t>Programas de Difusión: </a:t>
          </a:r>
          <a:r>
            <a:rPr lang="es-ES" sz="1900" b="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Arial"/>
            </a:rPr>
            <a:t>Pr</a:t>
          </a:r>
          <a:r>
            <a:rPr lang="es-ES" sz="190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Arial"/>
            </a:rPr>
            <a:t>omoción y comunicación del Derecho de Acceso a la Información.</a:t>
          </a:r>
          <a:endParaRPr lang="es-ES" sz="1900" kern="1200" dirty="0"/>
        </a:p>
      </dsp:txBody>
      <dsp:txXfrm rot="16200000">
        <a:off x="1061396" y="-1080428"/>
        <a:ext cx="2214246" cy="4375103"/>
      </dsp:txXfrm>
    </dsp:sp>
    <dsp:sp modelId="{7298D1C9-C69C-4631-81B3-CF106C684E5A}">
      <dsp:nvSpPr>
        <dsp:cNvPr id="0" name=""/>
        <dsp:cNvSpPr/>
      </dsp:nvSpPr>
      <dsp:spPr>
        <a:xfrm>
          <a:off x="4356071" y="0"/>
          <a:ext cx="4375103" cy="2952328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4356071" y="0"/>
        <a:ext cx="4375103" cy="2214246"/>
      </dsp:txXfrm>
    </dsp:sp>
    <dsp:sp modelId="{2ADD57BD-3B25-44E5-B605-F35FC1DC8DEB}">
      <dsp:nvSpPr>
        <dsp:cNvPr id="0" name=""/>
        <dsp:cNvSpPr/>
      </dsp:nvSpPr>
      <dsp:spPr>
        <a:xfrm rot="10800000">
          <a:off x="-19031" y="2952328"/>
          <a:ext cx="4375103" cy="2952328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 rot="10800000">
        <a:off x="-19031" y="3690410"/>
        <a:ext cx="4375103" cy="2214246"/>
      </dsp:txXfrm>
    </dsp:sp>
    <dsp:sp modelId="{CF62FBBE-A82D-45B5-862A-F32AEBB6EAA6}">
      <dsp:nvSpPr>
        <dsp:cNvPr id="0" name=""/>
        <dsp:cNvSpPr/>
      </dsp:nvSpPr>
      <dsp:spPr>
        <a:xfrm rot="5400000">
          <a:off x="5029395" y="2202877"/>
          <a:ext cx="2952328" cy="4451229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 rot="5400000">
        <a:off x="5398436" y="2571918"/>
        <a:ext cx="2214246" cy="4451229"/>
      </dsp:txXfrm>
    </dsp:sp>
    <dsp:sp modelId="{2BB75558-4AF0-4E68-A0BC-481A64186FD3}">
      <dsp:nvSpPr>
        <dsp:cNvPr id="0" name=""/>
        <dsp:cNvSpPr/>
      </dsp:nvSpPr>
      <dsp:spPr>
        <a:xfrm>
          <a:off x="2940637" y="2288054"/>
          <a:ext cx="2830866" cy="128892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/>
              <a:cs typeface="Arial"/>
            </a:rPr>
            <a:t>Tres pilares</a:t>
          </a:r>
          <a:r>
            <a:rPr lang="es-ES" sz="2300" kern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/>
              <a:cs typeface="Arial"/>
            </a:rPr>
            <a:t>:  Difusión, Habilitación y Educación </a:t>
          </a:r>
          <a:endParaRPr lang="es-ES" sz="2300" kern="1200" dirty="0"/>
        </a:p>
      </dsp:txBody>
      <dsp:txXfrm>
        <a:off x="2940637" y="2288054"/>
        <a:ext cx="2830866" cy="1288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EBFDFD-7F3C-47DD-9401-73FB58EA0AFB}" type="datetimeFigureOut">
              <a:rPr lang="es-ES"/>
              <a:pPr>
                <a:defRPr/>
              </a:pPr>
              <a:t>30/10/2012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15E843-E21E-4239-A907-01F6D96ED1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FFD32A-3996-44B3-B81F-853DE5C17809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B95EB-B672-4C56-B788-DE9F5A47E77C}" type="slidenum">
              <a:rPr lang="es-ES_tradnl" smtClean="0">
                <a:ea typeface="MS PGothic" pitchFamily="34" charset="-128"/>
              </a:rPr>
              <a:pPr/>
              <a:t>13</a:t>
            </a:fld>
            <a:endParaRPr lang="es-ES_tradnl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s-CL" sz="800" dirty="0" smtClean="0">
                <a:latin typeface="+mn-lt"/>
                <a:ea typeface="ＭＳ Ｐゴシック" pitchFamily="1" charset="-128"/>
                <a:cs typeface="+mn-cs"/>
              </a:rPr>
              <a:t>Involucra una plataforma online, </a:t>
            </a:r>
            <a:r>
              <a:rPr lang="es-ES" sz="800" dirty="0" smtClean="0">
                <a:latin typeface="+mn-lt"/>
                <a:ea typeface="ＭＳ Ｐゴシック" pitchFamily="1" charset="-128"/>
                <a:cs typeface="+mn-cs"/>
              </a:rPr>
              <a:t>independiente del actual portal del Consejo para la Transparencia, </a:t>
            </a:r>
            <a:r>
              <a:rPr lang="es-CL" sz="800" dirty="0" smtClean="0">
                <a:latin typeface="+mn-lt"/>
                <a:ea typeface="ＭＳ Ｐゴシック" pitchFamily="1" charset="-128"/>
                <a:cs typeface="+mn-cs"/>
              </a:rPr>
              <a:t>que permite el libre acceso, uso y utilización de distintas herramientas educacionales.</a:t>
            </a:r>
          </a:p>
          <a:p>
            <a:pPr eaLnBrk="1" hangingPunct="1">
              <a:defRPr/>
            </a:pPr>
            <a:endParaRPr lang="es-CL" sz="800" dirty="0" smtClean="0">
              <a:latin typeface="+mn-lt"/>
              <a:ea typeface="ＭＳ Ｐゴシック" pitchFamily="1" charset="-128"/>
              <a:cs typeface="+mn-cs"/>
            </a:endParaRPr>
          </a:p>
          <a:p>
            <a:pPr eaLnBrk="1" hangingPunct="1">
              <a:defRPr/>
            </a:pPr>
            <a:r>
              <a:rPr lang="es-ES" sz="800" dirty="0" smtClean="0">
                <a:latin typeface="+mn-lt"/>
                <a:ea typeface="ＭＳ Ｐゴシック" pitchFamily="1" charset="-128"/>
                <a:cs typeface="+mn-cs"/>
              </a:rPr>
              <a:t>El diseño o apariencia general de la página web, la definición y distribución de las secciones y los contenidos, se hizo </a:t>
            </a:r>
            <a:r>
              <a:rPr lang="es-CL" sz="800" dirty="0" smtClean="0">
                <a:latin typeface="+mn-lt"/>
                <a:ea typeface="ＭＳ Ｐゴシック" pitchFamily="1" charset="-128"/>
                <a:cs typeface="+mn-cs"/>
              </a:rPr>
              <a:t>bajo ideas como cercanía, uso de lenguaje ciudadano y participación</a:t>
            </a:r>
          </a:p>
          <a:p>
            <a:pPr eaLnBrk="1" hangingPunct="1">
              <a:defRPr/>
            </a:pPr>
            <a:endParaRPr lang="es-CL" sz="800" dirty="0" smtClean="0">
              <a:latin typeface="+mn-lt"/>
              <a:ea typeface="ＭＳ Ｐゴシック" pitchFamily="1" charset="-128"/>
              <a:cs typeface="+mn-cs"/>
            </a:endParaRPr>
          </a:p>
          <a:p>
            <a:pPr>
              <a:defRPr/>
            </a:pPr>
            <a:r>
              <a:rPr lang="es-ES" sz="800" dirty="0" smtClean="0">
                <a:latin typeface="+mn-lt"/>
                <a:ea typeface="ＭＳ Ｐゴシック" pitchFamily="1" charset="-128"/>
                <a:cs typeface="+mn-cs"/>
              </a:rPr>
              <a:t>Para el desarrollo de los contenidos, el modelo pedagógico consideró metodologías de aprendizaje que fomentaran, utilizaran y propendieran a la </a:t>
            </a:r>
            <a:r>
              <a:rPr lang="es-ES" sz="800" dirty="0" smtClean="0">
                <a:solidFill>
                  <a:schemeClr val="tx2"/>
                </a:solidFill>
                <a:latin typeface="+mn-lt"/>
                <a:ea typeface="ＭＳ Ｐゴシック" pitchFamily="1" charset="-128"/>
                <a:cs typeface="+mn-cs"/>
              </a:rPr>
              <a:t>correcta secuenciación de temas, el </a:t>
            </a:r>
            <a:r>
              <a:rPr lang="es-ES" sz="800" b="1" dirty="0" smtClean="0">
                <a:solidFill>
                  <a:schemeClr val="tx2"/>
                </a:solidFill>
                <a:latin typeface="+mn-lt"/>
                <a:ea typeface="ＭＳ Ｐゴシック" pitchFamily="1" charset="-128"/>
                <a:cs typeface="+mn-cs"/>
              </a:rPr>
              <a:t>uso de personajes</a:t>
            </a:r>
            <a:r>
              <a:rPr lang="es-ES" sz="800" dirty="0" smtClean="0">
                <a:solidFill>
                  <a:schemeClr val="tx2"/>
                </a:solidFill>
                <a:latin typeface="+mn-lt"/>
                <a:ea typeface="ＭＳ Ｐゴシック" pitchFamily="1" charset="-128"/>
                <a:cs typeface="+mn-cs"/>
              </a:rPr>
              <a:t>, </a:t>
            </a:r>
            <a:r>
              <a:rPr lang="es-ES" sz="800" b="1" dirty="0" smtClean="0">
                <a:solidFill>
                  <a:schemeClr val="tx2"/>
                </a:solidFill>
                <a:latin typeface="+mn-lt"/>
                <a:ea typeface="ＭＳ Ｐゴシック" pitchFamily="1" charset="-128"/>
                <a:cs typeface="+mn-cs"/>
              </a:rPr>
              <a:t>metáforas o símbolos</a:t>
            </a:r>
            <a:r>
              <a:rPr lang="es-ES" sz="800" dirty="0" smtClean="0">
                <a:solidFill>
                  <a:schemeClr val="tx2"/>
                </a:solidFill>
                <a:latin typeface="+mn-lt"/>
                <a:ea typeface="ＭＳ Ｐゴシック" pitchFamily="1" charset="-128"/>
                <a:cs typeface="+mn-cs"/>
              </a:rPr>
              <a:t>, el relacionamiento de conceptos, la adecuación al contexto de los clientes objetivos y la inclusión de elementos digitales y computacionales</a:t>
            </a:r>
            <a:r>
              <a:rPr lang="es-ES" sz="800" dirty="0" smtClean="0">
                <a:latin typeface="+mn-lt"/>
                <a:ea typeface="ＭＳ Ｐゴシック" pitchFamily="1" charset="-128"/>
                <a:cs typeface="+mn-cs"/>
              </a:rPr>
              <a:t>, de modo que la propuesta pedagógica-metodológica utilizara al máximo los recursos del portal educativo</a:t>
            </a:r>
            <a:r>
              <a:rPr lang="es-ES" sz="800" dirty="0" smtClean="0">
                <a:ea typeface="ＭＳ Ｐゴシック" pitchFamily="1" charset="-128"/>
                <a:cs typeface="+mn-cs"/>
              </a:rPr>
              <a:t>.</a:t>
            </a:r>
            <a:endParaRPr lang="es-CL" sz="800" dirty="0" smtClean="0">
              <a:ea typeface="ＭＳ Ｐゴシック" pitchFamily="1" charset="-128"/>
              <a:cs typeface="+mn-cs"/>
            </a:endParaRPr>
          </a:p>
          <a:p>
            <a:pPr eaLnBrk="1" hangingPunct="1">
              <a:defRPr/>
            </a:pPr>
            <a:endParaRPr lang="es-CL" sz="800" dirty="0" smtClean="0">
              <a:ea typeface="ＭＳ Ｐゴシック" pitchFamily="1" charset="-128"/>
              <a:cs typeface="+mn-cs"/>
            </a:endParaRPr>
          </a:p>
          <a:p>
            <a:pPr eaLnBrk="1" hangingPunct="1">
              <a:defRPr/>
            </a:pPr>
            <a:r>
              <a:rPr lang="es-ES" sz="800" b="1" dirty="0" smtClean="0">
                <a:solidFill>
                  <a:schemeClr val="tx2"/>
                </a:solidFill>
                <a:latin typeface="+mn-lt"/>
                <a:ea typeface="ＭＳ Ｐゴシック" pitchFamily="1" charset="-128"/>
                <a:cs typeface="+mn-cs"/>
              </a:rPr>
              <a:t>Cápsulas educativas</a:t>
            </a:r>
            <a:r>
              <a:rPr lang="es-ES" sz="800" b="1" dirty="0" smtClean="0">
                <a:solidFill>
                  <a:schemeClr val="tx2"/>
                </a:solidFill>
                <a:ea typeface="ＭＳ Ｐゴシック" pitchFamily="1" charset="-128"/>
                <a:cs typeface="+mn-cs"/>
              </a:rPr>
              <a:t>: </a:t>
            </a:r>
          </a:p>
          <a:p>
            <a:pPr eaLnBrk="1" hangingPunct="1">
              <a:defRPr/>
            </a:pPr>
            <a:r>
              <a:rPr lang="es-ES" sz="800" dirty="0" smtClean="0">
                <a:solidFill>
                  <a:schemeClr val="tx2"/>
                </a:solidFill>
                <a:latin typeface="+mn-lt"/>
                <a:ea typeface="ＭＳ Ｐゴシック" pitchFamily="1" charset="-128"/>
                <a:cs typeface="+mn-cs"/>
              </a:rPr>
              <a:t>Animaciones de libre acceso que entregan contenidos generales, utilizan un mensaje simple y concreto, fomentar el uso de ejemplos y metáforas</a:t>
            </a:r>
            <a:endParaRPr lang="es-CL" sz="800" dirty="0" smtClean="0">
              <a:solidFill>
                <a:schemeClr val="tx2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eaLnBrk="1" hangingPunct="1">
              <a:defRPr/>
            </a:pPr>
            <a:endParaRPr lang="es-CL" sz="800" dirty="0" smtClean="0">
              <a:ea typeface="ＭＳ Ｐゴシック" pitchFamily="1" charset="-128"/>
              <a:cs typeface="+mn-cs"/>
            </a:endParaRPr>
          </a:p>
          <a:p>
            <a:pPr eaLnBrk="1" hangingPunct="1">
              <a:defRPr/>
            </a:pPr>
            <a:r>
              <a:rPr lang="es-ES" sz="800" b="1" dirty="0" smtClean="0">
                <a:solidFill>
                  <a:schemeClr val="tx2"/>
                </a:solidFill>
                <a:latin typeface="+mn-lt"/>
                <a:ea typeface="ＭＳ Ｐゴシック" pitchFamily="1" charset="-128"/>
                <a:cs typeface="+mn-cs"/>
              </a:rPr>
              <a:t>Videos:</a:t>
            </a:r>
          </a:p>
          <a:p>
            <a:pPr eaLnBrk="1" hangingPunct="1">
              <a:defRPr/>
            </a:pPr>
            <a:r>
              <a:rPr lang="es-ES" sz="800" dirty="0" smtClean="0">
                <a:solidFill>
                  <a:schemeClr val="tx2"/>
                </a:solidFill>
                <a:latin typeface="+mn-lt"/>
                <a:ea typeface="ＭＳ Ｐゴシック" pitchFamily="1" charset="-128"/>
                <a:cs typeface="+mn-cs"/>
              </a:rPr>
              <a:t>Autoridades del CPLT hablan sobre la LT y enseñan sus contenidos y ventajas. </a:t>
            </a:r>
            <a:endParaRPr lang="es-CL" sz="800" dirty="0" smtClean="0">
              <a:solidFill>
                <a:schemeClr val="tx2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eaLnBrk="1" hangingPunct="1">
              <a:defRPr/>
            </a:pPr>
            <a:endParaRPr lang="es-CL" sz="800" dirty="0" smtClean="0">
              <a:ea typeface="ＭＳ Ｐゴシック" pitchFamily="1" charset="-128"/>
              <a:cs typeface="+mn-cs"/>
            </a:endParaRPr>
          </a:p>
          <a:p>
            <a:pPr eaLnBrk="1" hangingPunct="1">
              <a:defRPr/>
            </a:pPr>
            <a:r>
              <a:rPr lang="es-ES" sz="800" b="1" dirty="0" smtClean="0">
                <a:latin typeface="+mn-lt"/>
                <a:ea typeface="ＭＳ Ｐゴシック" pitchFamily="1" charset="-128"/>
                <a:cs typeface="+mn-cs"/>
              </a:rPr>
              <a:t>Manuales educativos</a:t>
            </a:r>
          </a:p>
          <a:p>
            <a:pPr eaLnBrk="1" hangingPunct="1">
              <a:defRPr/>
            </a:pPr>
            <a:r>
              <a:rPr lang="es-ES" sz="800" dirty="0" smtClean="0">
                <a:latin typeface="+mn-lt"/>
                <a:ea typeface="ＭＳ Ｐゴシック" pitchFamily="1" charset="-128"/>
                <a:cs typeface="+mn-cs"/>
              </a:rPr>
              <a:t>Componentes educativos impresos -independientes a los que puedan ser puestos para descarga en la Plataforma Educativa- y que tienen como objetivo mostrar y explicar los contenidos de los cursos.</a:t>
            </a:r>
            <a:endParaRPr lang="es-CL" sz="800" dirty="0" smtClean="0">
              <a:latin typeface="+mn-lt"/>
              <a:ea typeface="ＭＳ Ｐゴシック" pitchFamily="1" charset="-128"/>
              <a:cs typeface="+mn-cs"/>
            </a:endParaRPr>
          </a:p>
          <a:p>
            <a:pPr eaLnBrk="1" hangingPunct="1">
              <a:defRPr/>
            </a:pPr>
            <a:r>
              <a:rPr lang="es-ES" sz="800" dirty="0" smtClean="0">
                <a:latin typeface="+mn-lt"/>
                <a:ea typeface="ＭＳ Ｐゴシック" pitchFamily="1" charset="-128"/>
                <a:cs typeface="+mn-cs"/>
              </a:rPr>
              <a:t>Los manuales incluyen contenidos específicos que conviene estén impresos físicamente para su distribución en eventos, campañas y para su utilización como soportes a las actividades de capacitación.</a:t>
            </a:r>
            <a:endParaRPr lang="es-CL" sz="800" dirty="0" smtClean="0">
              <a:latin typeface="+mn-lt"/>
              <a:ea typeface="ＭＳ Ｐゴシック" pitchFamily="1" charset="-128"/>
              <a:cs typeface="+mn-cs"/>
            </a:endParaRPr>
          </a:p>
          <a:p>
            <a:pPr eaLnBrk="1" hangingPunct="1">
              <a:defRPr/>
            </a:pPr>
            <a:endParaRPr lang="es-ES" sz="800" dirty="0">
              <a:ea typeface="ＭＳ Ｐゴシック" pitchFamily="1" charset="-128"/>
              <a:cs typeface="+mn-cs"/>
            </a:endParaRPr>
          </a:p>
        </p:txBody>
      </p:sp>
      <p:sp>
        <p:nvSpPr>
          <p:cNvPr id="23556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04C8403-F617-408B-B94C-85939FC8CABF}" type="slidenum">
              <a:rPr lang="es-ES" sz="1200"/>
              <a:pPr algn="r" eaLnBrk="0" hangingPunct="0"/>
              <a:t>18</a:t>
            </a:fld>
            <a:endParaRPr 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372A4-8139-4B98-961D-D031A5A4E65E}" type="slidenum">
              <a:rPr lang="es-ES_tradnl" smtClean="0"/>
              <a:pPr>
                <a:defRPr/>
              </a:pPr>
              <a:t>28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3A92-B915-417F-B89C-A72F9C886D50}" type="datetimeFigureOut">
              <a:rPr lang="es-ES"/>
              <a:pPr>
                <a:defRPr/>
              </a:pPr>
              <a:t>30/10/2012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D8BA-15CD-4D3F-B8DB-E06E738026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E63D-1E9D-4034-B3A4-00313804BF45}" type="datetimeFigureOut">
              <a:rPr lang="es-ES"/>
              <a:pPr>
                <a:defRPr/>
              </a:pPr>
              <a:t>30/10/2012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EF98-C099-41E3-AB81-C0C2016548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5452-22D1-46A6-8C5B-0ADFABD5A7A8}" type="datetimeFigureOut">
              <a:rPr lang="es-ES"/>
              <a:pPr>
                <a:defRPr/>
              </a:pPr>
              <a:t>30/10/2012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0A96-699F-49E6-BF10-C7E3646418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8404-CA99-44CA-8DA9-494A84179566}" type="datetimeFigureOut">
              <a:rPr lang="es-ES"/>
              <a:pPr>
                <a:defRPr/>
              </a:pPr>
              <a:t>30/10/2012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0B93C-0B9D-440B-990C-90330EAC89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FB95-5C79-413F-AE7F-34069E11F5C5}" type="datetimeFigureOut">
              <a:rPr lang="es-ES"/>
              <a:pPr>
                <a:defRPr/>
              </a:pPr>
              <a:t>30/10/2012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F4DBE-32CC-4878-BDEA-B316DA0421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DDA3-61A0-40B9-89C9-F114CF1C98BB}" type="datetimeFigureOut">
              <a:rPr lang="es-ES"/>
              <a:pPr>
                <a:defRPr/>
              </a:pPr>
              <a:t>30/10/2012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D95F8-963F-4B8F-AFC0-91BF59D748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5174-6F47-457D-9D90-D583851E180C}" type="datetimeFigureOut">
              <a:rPr lang="es-ES"/>
              <a:pPr>
                <a:defRPr/>
              </a:pPr>
              <a:t>30/10/2012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85EFD-1192-4DA5-8384-E304921E2B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41A1-1432-4F7F-8B40-B5E3E0465C6D}" type="datetimeFigureOut">
              <a:rPr lang="es-ES"/>
              <a:pPr>
                <a:defRPr/>
              </a:pPr>
              <a:t>30/10/2012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FF75-E11A-4A6D-9F6C-FF8789E74A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8125F-04B8-413E-8977-F8A46B685FA8}" type="datetimeFigureOut">
              <a:rPr lang="es-ES"/>
              <a:pPr>
                <a:defRPr/>
              </a:pPr>
              <a:t>30/10/2012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B0E31-D86A-4A86-85F0-AB7A3138A6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5DFC-51B8-4626-9A26-0B62CEBB27AF}" type="datetimeFigureOut">
              <a:rPr lang="es-ES"/>
              <a:pPr>
                <a:defRPr/>
              </a:pPr>
              <a:t>30/10/2012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88A0-FC19-4209-810E-F339B28981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98A5-D99F-4D1C-A62F-5F8913715857}" type="datetimeFigureOut">
              <a:rPr lang="es-ES"/>
              <a:pPr>
                <a:defRPr/>
              </a:pPr>
              <a:t>30/10/2012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60D6-CCA9-4412-AD05-8C08C27C4C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69C5B0-4F43-4C67-8F84-A98CEB7EA894}" type="datetimeFigureOut">
              <a:rPr lang="es-ES"/>
              <a:pPr>
                <a:defRPr/>
              </a:pPr>
              <a:t>30/10/2012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C2E75A-7B3A-424F-90DC-7A9618B71B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educatransparencia.cl/portal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TEMUCO/C&#225;psula%201%20SAI%20corrida/capsula_1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hyperlink" Target="C&#225;psula%201%20SAI%20corrida/capsula_1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ducatransparencia.cl/portal/content/como-se-puede-hacer-una-solicitud-de-informacion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www.educatransparencia.cl/portal/content/cual-es-el-rol-de-los-ciudadano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TRAILER%20TALLERES%20CPT%202011%20(2.30%20MINUTOS)%20%20(1)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consejotransparencia.c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Plan%20de%20Capacitaci&#243;n%202011-R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CL" dirty="0" smtClean="0"/>
              <a:t>¡?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</p:txBody>
      </p:sp>
      <p:pic>
        <p:nvPicPr>
          <p:cNvPr id="2052" name="4 Imagen" descr="Imagen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899592" y="980728"/>
            <a:ext cx="727233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UNIDAD </a:t>
            </a:r>
            <a:r>
              <a:rPr lang="es-MX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 PROMOCIÓN Y </a:t>
            </a:r>
            <a:r>
              <a:rPr lang="es-MX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CLIENTES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Dirección General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36912"/>
            <a:ext cx="33909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2400" cy="1008112"/>
          </a:xfrm>
        </p:spPr>
        <p:txBody>
          <a:bodyPr/>
          <a:lstStyle/>
          <a:p>
            <a:pPr lvl="0"/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</a:rPr>
              <a:t>Propuesta de Segmentación de Clientes para Difusión y Capacitación 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611560" y="2204864"/>
          <a:ext cx="7992888" cy="414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214282" y="764704"/>
          <a:ext cx="875020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67544" y="4941168"/>
            <a:ext cx="37862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9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/>
                <a:cs typeface="Arial"/>
              </a:rPr>
              <a:t>Capacitación específica por sector: </a:t>
            </a:r>
            <a:r>
              <a:rPr lang="es-ES" sz="19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Intereses prioritarios</a:t>
            </a:r>
            <a:endParaRPr lang="es-ES" sz="1900" dirty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44008" y="1628800"/>
            <a:ext cx="41434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9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Capacitación general y talleres de habilitación: </a:t>
            </a:r>
            <a:r>
              <a:rPr lang="es-ES" sz="19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talleros prácticos. </a:t>
            </a:r>
            <a:r>
              <a:rPr lang="es-ES" sz="19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 </a:t>
            </a:r>
            <a:endParaRPr lang="es-ES" sz="19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716016" y="4581128"/>
            <a:ext cx="38884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s-ES" sz="19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Actividades de Capacitación a </a:t>
            </a:r>
          </a:p>
          <a:p>
            <a:pPr marL="457200" indent="-457200" algn="ctr"/>
            <a:r>
              <a:rPr lang="es-ES" sz="19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 Capacitadores</a:t>
            </a:r>
            <a:r>
              <a:rPr lang="es-ES" sz="19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:</a:t>
            </a:r>
          </a:p>
          <a:p>
            <a:pPr marL="457200" indent="-457200" algn="ctr"/>
            <a:r>
              <a:rPr lang="es-ES" sz="19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Formar y capacitar a ciudadanos </a:t>
            </a:r>
          </a:p>
          <a:p>
            <a:pPr marL="457200" indent="-457200" algn="ctr"/>
            <a:r>
              <a:rPr lang="es-ES" sz="19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asociativos y miembros de </a:t>
            </a:r>
            <a:r>
              <a:rPr lang="es-ES" sz="19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ONGs</a:t>
            </a:r>
            <a:r>
              <a:rPr lang="es-ES" sz="19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. </a:t>
            </a:r>
            <a:endParaRPr lang="es-ES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4282" y="285728"/>
            <a:ext cx="867819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 1.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CLIENTES POTENCIALES</a:t>
            </a:r>
            <a:endParaRPr lang="es-E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transpactiv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003800" y="1268413"/>
            <a:ext cx="3562350" cy="4824412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25" y="214313"/>
            <a:ext cx="6915150" cy="642937"/>
          </a:xfrm>
        </p:spPr>
        <p:txBody>
          <a:bodyPr/>
          <a:lstStyle/>
          <a:p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/>
              <a:t/>
            </a:r>
            <a:br>
              <a:rPr lang="es-ES" sz="3200" b="1" dirty="0" smtClean="0"/>
            </a:br>
            <a:endParaRPr lang="es-CL" sz="3200" b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8" y="692150"/>
            <a:ext cx="8501062" cy="433388"/>
          </a:xfrm>
        </p:spPr>
        <p:txBody>
          <a:bodyPr/>
          <a:lstStyle/>
          <a:p>
            <a:pPr marL="457200" indent="-457200" algn="ctr">
              <a:buFontTx/>
              <a:buNone/>
              <a:defRPr/>
            </a:pPr>
            <a:r>
              <a:rPr lang="es-ES" sz="2800" b="1" dirty="0" smtClean="0">
                <a:solidFill>
                  <a:schemeClr val="tx2"/>
                </a:solidFill>
              </a:rPr>
              <a:t>      </a:t>
            </a:r>
            <a:r>
              <a:rPr lang="es-ES" sz="2800" b="1" dirty="0" smtClean="0"/>
              <a:t>Tres grandes temas:</a:t>
            </a:r>
            <a:endParaRPr lang="es-CL" sz="2800" b="1" dirty="0" smtClean="0"/>
          </a:p>
          <a:p>
            <a:pPr marL="457200" indent="-457200" algn="just">
              <a:buFont typeface="+mj-lt"/>
              <a:buAutoNum type="arabicPeriod"/>
              <a:defRPr/>
            </a:pPr>
            <a:endParaRPr lang="es-CL" sz="2400" dirty="0" smtClean="0"/>
          </a:p>
          <a:p>
            <a:pPr algn="just">
              <a:defRPr/>
            </a:pPr>
            <a:endParaRPr lang="es-CL" sz="24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85750" y="142875"/>
            <a:ext cx="8643938" cy="6572250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4" name="14 Grupo"/>
          <p:cNvGrpSpPr>
            <a:grpSpLocks/>
          </p:cNvGrpSpPr>
          <p:nvPr/>
        </p:nvGrpSpPr>
        <p:grpSpPr bwMode="auto">
          <a:xfrm>
            <a:off x="684213" y="1341438"/>
            <a:ext cx="3921125" cy="4813300"/>
            <a:chOff x="683568" y="1340768"/>
            <a:chExt cx="3922304" cy="4813376"/>
          </a:xfrm>
        </p:grpSpPr>
        <p:pic>
          <p:nvPicPr>
            <p:cNvPr id="13" name="12 Imagen" descr="derechoacceso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683568" y="1340768"/>
              <a:ext cx="3922304" cy="4813376"/>
            </a:xfrm>
            <a:prstGeom prst="rect">
              <a:avLst/>
            </a:prstGeom>
            <a:ln w="25400"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13 CuadroTexto"/>
            <p:cNvSpPr txBox="1"/>
            <p:nvPr/>
          </p:nvSpPr>
          <p:spPr>
            <a:xfrm>
              <a:off x="828073" y="5085739"/>
              <a:ext cx="3455439" cy="922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L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Derecho de</a:t>
              </a:r>
            </a:p>
            <a:p>
              <a:pPr algn="ctr">
                <a:defRPr/>
              </a:pPr>
              <a:r>
                <a:rPr lang="es-CL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Acceso a la Información (Solicitudes de información)</a:t>
              </a:r>
              <a:endPara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pic>
        <p:nvPicPr>
          <p:cNvPr id="6" name="5 Imagen" descr="LOGO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2205038"/>
            <a:ext cx="5938838" cy="21605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 bwMode="auto">
          <a:xfrm>
            <a:off x="251520" y="1052736"/>
            <a:ext cx="8424168" cy="56256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s-ES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20 Rectángulo redondeado"/>
          <p:cNvSpPr/>
          <p:nvPr/>
        </p:nvSpPr>
        <p:spPr bwMode="auto">
          <a:xfrm>
            <a:off x="2987824" y="5157192"/>
            <a:ext cx="3384376" cy="1530168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s-ES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987824" y="5229200"/>
            <a:ext cx="5985665" cy="2011695"/>
          </a:xfrm>
          <a:prstGeom prst="rect">
            <a:avLst/>
          </a:prstGeom>
          <a:noFill/>
        </p:spPr>
        <p:txBody>
          <a:bodyPr lIns="36000" tIns="36000" rIns="36000" bIns="36000" numCol="2">
            <a:spAutoFit/>
          </a:bodyPr>
          <a:lstStyle/>
          <a:p>
            <a:pPr algn="ctr">
              <a:defRPr/>
            </a:pPr>
            <a:r>
              <a:rPr lang="es-CL" sz="1400" b="1" dirty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Otros Organismos</a:t>
            </a:r>
          </a:p>
          <a:p>
            <a:pPr algn="ctr">
              <a:defRPr/>
            </a:pPr>
            <a:endParaRPr lang="es-CL" sz="1400" b="1" dirty="0">
              <a:solidFill>
                <a:schemeClr val="accent6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7800" indent="-177800" algn="ctr">
              <a:buFont typeface="Wingdings" pitchFamily="2" charset="2"/>
              <a:buChar char="ü"/>
              <a:defRPr/>
            </a:pPr>
            <a:r>
              <a:rPr lang="es-CL" sz="1400" dirty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Contraloría General de la República</a:t>
            </a:r>
          </a:p>
          <a:p>
            <a:pPr marL="177800" indent="-177800" algn="ctr"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Empresas </a:t>
            </a:r>
            <a:r>
              <a:rPr lang="es-CL" sz="1400" dirty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Públicas y del Estado</a:t>
            </a:r>
          </a:p>
          <a:p>
            <a:pPr marL="177800" indent="-177800" algn="ctr"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53 Corporaciones Municipales</a:t>
            </a:r>
          </a:p>
          <a:p>
            <a:pPr marL="177800" indent="-177800" algn="ctr">
              <a:buFont typeface="Wingdings" pitchFamily="2" charset="2"/>
              <a:buChar char="ü"/>
              <a:defRPr/>
            </a:pPr>
            <a:endParaRPr lang="es-CL" sz="14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7800" indent="-177800" algn="ctr">
              <a:buFont typeface="Wingdings" pitchFamily="2" charset="2"/>
              <a:buChar char="ü"/>
              <a:defRPr/>
            </a:pPr>
            <a:endParaRPr lang="es-CL" sz="14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7800" indent="-177800" algn="ctr">
              <a:buFont typeface="Wingdings" pitchFamily="2" charset="2"/>
              <a:buChar char="ü"/>
              <a:defRPr/>
            </a:pPr>
            <a:endParaRPr lang="es-CL" sz="14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7800" indent="-177800" algn="ctr">
              <a:defRPr/>
            </a:pPr>
            <a:endParaRPr lang="es-CL" sz="14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333375" y="368300"/>
            <a:ext cx="8207375" cy="67468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L" sz="2800" b="1" i="1" kern="0" dirty="0">
              <a:solidFill>
                <a:srgbClr val="002060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31" name="30 Llamada de flecha hacia abajo"/>
          <p:cNvSpPr/>
          <p:nvPr/>
        </p:nvSpPr>
        <p:spPr bwMode="auto">
          <a:xfrm>
            <a:off x="629946" y="1562309"/>
            <a:ext cx="7910726" cy="166721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ES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611560" y="260648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CL" sz="2800" b="1" i="1" kern="0" dirty="0">
                <a:solidFill>
                  <a:srgbClr val="002060"/>
                </a:solidFill>
                <a:latin typeface="Segoe UI" pitchFamily="34" charset="0"/>
                <a:ea typeface="+mj-ea"/>
                <a:cs typeface="Segoe UI" pitchFamily="34" charset="0"/>
              </a:rPr>
              <a:t>Sujetos </a:t>
            </a:r>
            <a:r>
              <a:rPr lang="es-CL" sz="2800" b="1" i="1" kern="0" dirty="0" smtClean="0">
                <a:solidFill>
                  <a:srgbClr val="002060"/>
                </a:solidFill>
                <a:latin typeface="Segoe UI" pitchFamily="34" charset="0"/>
                <a:ea typeface="+mj-ea"/>
                <a:cs typeface="Segoe UI" pitchFamily="34" charset="0"/>
              </a:rPr>
              <a:t>de capacitación</a:t>
            </a:r>
            <a:endParaRPr lang="es-CL" sz="2800" b="1" i="1" kern="0" dirty="0">
              <a:solidFill>
                <a:srgbClr val="002060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4111" name="24 Rectángulo"/>
          <p:cNvSpPr>
            <a:spLocks noChangeArrowheads="1"/>
          </p:cNvSpPr>
          <p:nvPr/>
        </p:nvSpPr>
        <p:spPr bwMode="auto">
          <a:xfrm>
            <a:off x="630238" y="2798763"/>
            <a:ext cx="7910512" cy="2249487"/>
          </a:xfrm>
          <a:prstGeom prst="rect">
            <a:avLst/>
          </a:prstGeom>
          <a:noFill/>
          <a:ln w="28575" algn="ctr">
            <a:solidFill>
              <a:srgbClr val="12007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4112" name="26 CuadroTexto"/>
          <p:cNvSpPr txBox="1">
            <a:spLocks noChangeArrowheads="1"/>
          </p:cNvSpPr>
          <p:nvPr/>
        </p:nvSpPr>
        <p:spPr bwMode="auto">
          <a:xfrm>
            <a:off x="2879725" y="1966913"/>
            <a:ext cx="407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0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Consejo para la Transparencia</a:t>
            </a:r>
            <a:endParaRPr lang="es-ES" sz="2000" b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" name="27 Grupo"/>
          <p:cNvGrpSpPr>
            <a:grpSpLocks/>
          </p:cNvGrpSpPr>
          <p:nvPr/>
        </p:nvGrpSpPr>
        <p:grpSpPr bwMode="auto">
          <a:xfrm>
            <a:off x="4860032" y="3212976"/>
            <a:ext cx="3557587" cy="1554883"/>
            <a:chOff x="4860541" y="3213534"/>
            <a:chExt cx="3556376" cy="1554135"/>
          </a:xfrm>
        </p:grpSpPr>
        <p:sp>
          <p:nvSpPr>
            <p:cNvPr id="18" name="17 Rectángulo redondeado"/>
            <p:cNvSpPr/>
            <p:nvPr/>
          </p:nvSpPr>
          <p:spPr bwMode="auto">
            <a:xfrm>
              <a:off x="4860541" y="3213534"/>
              <a:ext cx="3556376" cy="155024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s-ES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994738" y="3229526"/>
              <a:ext cx="3377050" cy="15381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s-CL" sz="1600" b="1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endParaRPr lang="es-CL" sz="1600" b="1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r>
                <a:rPr lang="es-CL" sz="1600" b="1" dirty="0" smtClean="0">
                  <a:solidFill>
                    <a:schemeClr val="accent6">
                      <a:lumMod val="75000"/>
                    </a:schemeClr>
                  </a:solidFill>
                  <a:latin typeface="Segoe UI" pitchFamily="34" charset="0"/>
                  <a:cs typeface="Segoe UI" pitchFamily="34" charset="0"/>
                </a:rPr>
                <a:t>345 Municipios  </a:t>
              </a:r>
              <a:endParaRPr lang="es-CL" sz="1600" b="1" dirty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endParaRPr lang="es-CL" sz="1400" dirty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endParaRPr lang="es-CL" sz="1600" dirty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endParaRPr lang="es-CL" sz="1600" b="1" dirty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1" name="10 Rectángulo redondeado"/>
          <p:cNvSpPr/>
          <p:nvPr/>
        </p:nvSpPr>
        <p:spPr bwMode="auto">
          <a:xfrm>
            <a:off x="720725" y="3228975"/>
            <a:ext cx="3941763" cy="1549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s-CL" sz="14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defRPr/>
            </a:pPr>
            <a:r>
              <a:rPr lang="es-CL" sz="1400" dirty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324 organismos de la administración Central:  Ministerios; Servicios Públicos,; Intendencias; Gobernaciones, Hospitales Autogestionados y Servicios de </a:t>
            </a:r>
            <a:r>
              <a:rPr lang="es-CL" sz="1400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Salud</a:t>
            </a:r>
            <a:endParaRPr lang="es-CL" sz="14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74688" y="3228975"/>
            <a:ext cx="394176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1600" b="1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Organismos de Gobierno</a:t>
            </a:r>
            <a:endParaRPr lang="es-CL" sz="1600" b="1" dirty="0">
              <a:solidFill>
                <a:schemeClr val="accent6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defRPr/>
            </a:pPr>
            <a:endParaRPr lang="es-CL" sz="1600" b="1" dirty="0">
              <a:solidFill>
                <a:schemeClr val="accent6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defRPr/>
            </a:pPr>
            <a:endParaRPr lang="es-CL" sz="1600" b="1" dirty="0">
              <a:solidFill>
                <a:schemeClr val="accent6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defRPr/>
            </a:pPr>
            <a:endParaRPr lang="es-CL" sz="1600" b="1" dirty="0">
              <a:solidFill>
                <a:schemeClr val="accent6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/>
        </p:nvGraphicFramePr>
        <p:xfrm>
          <a:off x="285720" y="785794"/>
          <a:ext cx="850112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214282" y="285728"/>
            <a:ext cx="86781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2. 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CLIENTES PÚBLICOS</a:t>
            </a:r>
            <a:endParaRPr lang="es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23528" y="2358752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s-CL" sz="2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/>
              <a:cs typeface="Arial"/>
            </a:endParaRPr>
          </a:p>
          <a:p>
            <a:pPr algn="just"/>
            <a:endParaRPr kumimoji="0" lang="es-CL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39552" y="1340767"/>
          <a:ext cx="7992888" cy="5005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389266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</a:tr>
              <a:tr h="1265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Presentaciones (PPT) Formación General (Procedimientos, Transparencia Activa, Instrucciones Generales), </a:t>
                      </a:r>
                      <a:r>
                        <a:rPr lang="es-E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especificas de acuerdo a Sectores Priorizados y audiencia particular)</a:t>
                      </a:r>
                      <a:endParaRPr lang="es-ES" sz="18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endParaRPr lang="es-ES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1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Guías de Referencias Rápidas</a:t>
                      </a:r>
                    </a:p>
                    <a:p>
                      <a:endParaRPr lang="es-ES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1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Videos Ley de Transparencia</a:t>
                      </a:r>
                    </a:p>
                    <a:p>
                      <a:endParaRPr lang="es-ES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1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Manuales</a:t>
                      </a:r>
                    </a:p>
                    <a:p>
                      <a:endParaRPr lang="es-ES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1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Cuadernillos de la Ley de Transparencia</a:t>
                      </a:r>
                    </a:p>
                    <a:p>
                      <a:endParaRPr lang="es-ES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6629"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Campañas de difusión y promoción</a:t>
                      </a:r>
                      <a:r>
                        <a:rPr lang="es-ES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s-ES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L" sz="4000" dirty="0" smtClean="0"/>
              <a:t>Soportes Metodológicos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503238"/>
          </a:xfrm>
        </p:spPr>
        <p:txBody>
          <a:bodyPr/>
          <a:lstStyle/>
          <a:p>
            <a:r>
              <a:rPr lang="es-ES" sz="2800" b="1" dirty="0" smtClean="0"/>
              <a:t>¿En</a:t>
            </a:r>
            <a:r>
              <a:rPr lang="es-ES" sz="4000" b="1" dirty="0" smtClean="0"/>
              <a:t> </a:t>
            </a:r>
            <a:r>
              <a:rPr lang="es-ES" sz="2800" b="1" dirty="0" smtClean="0"/>
              <a:t>qué consiste </a:t>
            </a:r>
            <a:r>
              <a:rPr lang="es-ES" sz="2800" b="1" dirty="0" smtClean="0">
                <a:solidFill>
                  <a:srgbClr val="0070C0"/>
                </a:solidFill>
              </a:rPr>
              <a:t>Educa</a:t>
            </a:r>
            <a:r>
              <a:rPr lang="es-ES" sz="2800" b="1" dirty="0" smtClean="0"/>
              <a:t>transparencia?</a:t>
            </a:r>
            <a:endParaRPr lang="es-CL" sz="4000" b="1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124744"/>
            <a:ext cx="8572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L" sz="1800" dirty="0">
                <a:latin typeface="+mn-lt"/>
              </a:rPr>
              <a:t>Es el </a:t>
            </a:r>
            <a:r>
              <a:rPr lang="es-CL" sz="1800" b="1" dirty="0">
                <a:solidFill>
                  <a:srgbClr val="0070C0"/>
                </a:solidFill>
                <a:latin typeface="+mn-lt"/>
              </a:rPr>
              <a:t>Portal Educativo del Consejo para la Transparencia</a:t>
            </a:r>
            <a:r>
              <a:rPr lang="es-CL" sz="1800" dirty="0">
                <a:latin typeface="+mn-lt"/>
              </a:rPr>
              <a:t>, que consiste en un </a:t>
            </a:r>
            <a:r>
              <a:rPr lang="es-CL" sz="1800" b="1" dirty="0">
                <a:solidFill>
                  <a:srgbClr val="0070C0"/>
                </a:solidFill>
                <a:latin typeface="+mn-lt"/>
              </a:rPr>
              <a:t>sistema integral</a:t>
            </a:r>
            <a:r>
              <a:rPr lang="es-CL" sz="1800" dirty="0">
                <a:latin typeface="+mn-lt"/>
              </a:rPr>
              <a:t>, a cargo de la Unidad de Promoción y Clientes (UPC), que comprende un conjunto organizado de componentes físicos y tecnológicos. </a:t>
            </a:r>
            <a:endParaRPr lang="es-CL" sz="1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850" y="5949950"/>
            <a:ext cx="22320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70C0"/>
                </a:solidFill>
                <a:latin typeface="+mn-lt"/>
              </a:rPr>
              <a:t>Sitio electrónico o </a:t>
            </a:r>
            <a:r>
              <a:rPr lang="es-CL" sz="1800" b="1" dirty="0">
                <a:solidFill>
                  <a:srgbClr val="0070C0"/>
                </a:solidFill>
                <a:latin typeface="+mn-lt"/>
              </a:rPr>
              <a:t>plataforma online </a:t>
            </a:r>
            <a:endParaRPr lang="es-ES" sz="1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151" name="Picture 8" descr="C:\Documents and Settings\framirez\Mis documentos\pc1\CONSEJO PARA LA TRANSPARENCIA\UNIDAD PROMOCIÓN Y CLIENTES\PORTAL TRANSPARENCIA\portal\Pantallazos portal\2a-capsula.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708275"/>
            <a:ext cx="3024187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6732588" y="5589588"/>
            <a:ext cx="13684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800" b="1" dirty="0">
                <a:solidFill>
                  <a:srgbClr val="0070C0"/>
                </a:solidFill>
                <a:latin typeface="+mn-lt"/>
              </a:rPr>
              <a:t>Manuales educativos impresos</a:t>
            </a:r>
            <a:endParaRPr lang="es-CL" sz="1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76600" y="5157788"/>
            <a:ext cx="25908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70C0"/>
                </a:solidFill>
                <a:latin typeface="+mn-lt"/>
              </a:rPr>
              <a:t>Distintos recursos pedagógicos:</a:t>
            </a:r>
          </a:p>
          <a:p>
            <a:pPr>
              <a:defRPr/>
            </a:pPr>
            <a:r>
              <a:rPr lang="es-ES" sz="1800" b="1" dirty="0">
                <a:solidFill>
                  <a:srgbClr val="0070C0"/>
                </a:solidFill>
                <a:latin typeface="+mn-lt"/>
              </a:rPr>
              <a:t>- Cápsulas animadas</a:t>
            </a:r>
          </a:p>
          <a:p>
            <a:pPr>
              <a:defRPr/>
            </a:pPr>
            <a:r>
              <a:rPr lang="es-ES" sz="1800" b="1" dirty="0">
                <a:solidFill>
                  <a:srgbClr val="0070C0"/>
                </a:solidFill>
                <a:latin typeface="+mn-lt"/>
              </a:rPr>
              <a:t>- Videos</a:t>
            </a:r>
          </a:p>
          <a:p>
            <a:pPr>
              <a:defRPr/>
            </a:pPr>
            <a:r>
              <a:rPr lang="es-ES" sz="1800" b="1" dirty="0">
                <a:solidFill>
                  <a:srgbClr val="0070C0"/>
                </a:solidFill>
                <a:latin typeface="+mn-lt"/>
              </a:rPr>
              <a:t>- Cursos E-</a:t>
            </a:r>
            <a:r>
              <a:rPr lang="es-ES" sz="1800" b="1" dirty="0" err="1">
                <a:solidFill>
                  <a:srgbClr val="0070C0"/>
                </a:solidFill>
                <a:latin typeface="+mn-lt"/>
              </a:rPr>
              <a:t>learning</a:t>
            </a:r>
            <a:endParaRPr lang="es-CL" sz="1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708275"/>
            <a:ext cx="24987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781300"/>
            <a:ext cx="23034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835696" y="404664"/>
            <a:ext cx="5572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rgbClr val="0070C0"/>
                </a:solidFill>
                <a:latin typeface="+mn-lt"/>
                <a:hlinkClick r:id="rId2"/>
              </a:rPr>
              <a:t>1. www.educatransparencia.cl</a:t>
            </a:r>
            <a:endParaRPr lang="es-E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9512" y="1124744"/>
            <a:ext cx="8569325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000" b="1" u="sng" dirty="0">
                <a:latin typeface="+mn-lt"/>
              </a:rPr>
              <a:t>Sitio electrónico (web) de </a:t>
            </a:r>
            <a:r>
              <a:rPr lang="es-ES" sz="2000" b="1" u="sng" dirty="0">
                <a:solidFill>
                  <a:srgbClr val="0070C0"/>
                </a:solidFill>
                <a:latin typeface="+mn-lt"/>
              </a:rPr>
              <a:t>Educa</a:t>
            </a:r>
            <a:r>
              <a:rPr lang="es-ES" sz="2000" b="1" u="sng" dirty="0">
                <a:solidFill>
                  <a:schemeClr val="tx2"/>
                </a:solidFill>
                <a:latin typeface="+mn-lt"/>
              </a:rPr>
              <a:t>transparencia</a:t>
            </a:r>
            <a:r>
              <a:rPr lang="es-ES" sz="2000" b="1" u="sng" dirty="0" smtClean="0">
                <a:latin typeface="+mn-lt"/>
              </a:rPr>
              <a:t>:</a:t>
            </a:r>
          </a:p>
          <a:p>
            <a:pPr algn="just">
              <a:defRPr/>
            </a:pPr>
            <a:endParaRPr lang="es-ES" sz="2000" b="1" u="sng" dirty="0">
              <a:latin typeface="+mn-lt"/>
            </a:endParaRPr>
          </a:p>
          <a:p>
            <a:pPr algn="just">
              <a:defRPr/>
            </a:pPr>
            <a:r>
              <a:rPr lang="es-CL" sz="1800" dirty="0">
                <a:latin typeface="+mn-lt"/>
              </a:rPr>
              <a:t>Involucra una plataforma online, </a:t>
            </a:r>
            <a:r>
              <a:rPr lang="es-ES" sz="1800" dirty="0">
                <a:latin typeface="+mn-lt"/>
              </a:rPr>
              <a:t>independiente del actual portal del Consejo para la Transparencia, </a:t>
            </a:r>
            <a:r>
              <a:rPr lang="es-CL" sz="1800" dirty="0">
                <a:latin typeface="+mn-lt"/>
              </a:rPr>
              <a:t>que permite el libre acceso, uso y utilización de distintas herramientas educacionales.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79512" y="2708920"/>
            <a:ext cx="84963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800" dirty="0">
                <a:latin typeface="+mn-lt"/>
              </a:rPr>
              <a:t>El diseño o apariencia general de la página web, la definición y distribución de las secciones y los contenidos, se hizo </a:t>
            </a:r>
            <a:r>
              <a:rPr lang="es-CL" sz="1800" dirty="0">
                <a:latin typeface="+mn-lt"/>
              </a:rPr>
              <a:t>bajo ideas como cercanía, uso de lenguaje ciudadano y participación.</a:t>
            </a:r>
          </a:p>
        </p:txBody>
      </p:sp>
      <p:pic>
        <p:nvPicPr>
          <p:cNvPr id="12293" name="Picture 9" descr="C:\Documents and Settings\framirez\Mis documentos\pc1\CONSEJO PARA LA TRANSPARENCIA\UNIDAD PROMOCIÓN Y CLIENTES\PORTAL TRANSPARENCIA\portal\1propuesta por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860800"/>
            <a:ext cx="25400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C:\Documents and Settings\framirez\Mis documentos\pc1\CONSEJO PARA LA TRANSPARENCIA\UNIDAD PROMOCIÓN Y CLIENTES\PORTAL TRANSPARENCIA\portal\portal sept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8025" y="4005263"/>
            <a:ext cx="2297113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13 Flecha derecha"/>
          <p:cNvSpPr>
            <a:spLocks noChangeArrowheads="1"/>
          </p:cNvSpPr>
          <p:nvPr/>
        </p:nvSpPr>
        <p:spPr bwMode="auto">
          <a:xfrm>
            <a:off x="2627313" y="4868863"/>
            <a:ext cx="576262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CL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413125"/>
            <a:ext cx="27368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8 Flecha derecha"/>
          <p:cNvSpPr>
            <a:spLocks noChangeArrowheads="1"/>
          </p:cNvSpPr>
          <p:nvPr/>
        </p:nvSpPr>
        <p:spPr bwMode="auto">
          <a:xfrm>
            <a:off x="5435600" y="4941888"/>
            <a:ext cx="576263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8" descr="C:\Documents and Settings\framirez\Mis documentos\pc1\CONSEJO PARA LA TRANSPARENCIA\UNIDAD PROMOCIÓN Y CLIENTES\PORTAL TRANSPARENCIA\portal\Pantallazos portal\2a-capsula.b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23762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1" name="10 CuadroTexto"/>
          <p:cNvSpPr txBox="1"/>
          <p:nvPr/>
        </p:nvSpPr>
        <p:spPr>
          <a:xfrm>
            <a:off x="2987824" y="1412776"/>
            <a:ext cx="5832648" cy="4401205"/>
          </a:xfrm>
          <a:prstGeom prst="rect">
            <a:avLst/>
          </a:prstGeom>
          <a:solidFill>
            <a:schemeClr val="accent1"/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S" sz="2000" b="1" dirty="0"/>
              <a:t>Cómo realizar una Solicitud de Información?</a:t>
            </a:r>
            <a:r>
              <a:rPr lang="es-ES" sz="2000" dirty="0"/>
              <a:t> 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S" sz="2000" b="1" dirty="0"/>
              <a:t>Fortalecimiento de la Probidad y la Transparencia en el Sector Público.</a:t>
            </a:r>
            <a:r>
              <a:rPr lang="es-ES" sz="2000" dirty="0"/>
              <a:t> 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S" sz="2000" b="1" dirty="0"/>
              <a:t>Cómo interponer un reclamo ante el Consejo para la Transparencia? </a:t>
            </a:r>
            <a:endParaRPr lang="es-ES" sz="2000" dirty="0"/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S" sz="2000" b="1" dirty="0"/>
              <a:t>Gestión de una solicitud de información, dirigido a funcionarios de OIRS y Oficinas de Partes.</a:t>
            </a:r>
            <a:r>
              <a:rPr lang="es-ES" sz="2000" dirty="0"/>
              <a:t> 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CL" sz="2000" b="1" dirty="0"/>
              <a:t>Curso Protección de Datos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CL" sz="2000" b="1" dirty="0"/>
              <a:t>Curso de Acceso a la Información en el ámbito </a:t>
            </a:r>
            <a:r>
              <a:rPr lang="es-CL" sz="2000" b="1" dirty="0" smtClean="0"/>
              <a:t>Municipal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CL" sz="2000" b="1" dirty="0" smtClean="0"/>
              <a:t>Curso sobre Nueva Instrucción General en Derecho de Acceso a la Información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endParaRPr lang="es-ES" sz="2000" dirty="0"/>
          </a:p>
          <a:p>
            <a:pPr eaLnBrk="0" hangingPunct="0">
              <a:defRPr/>
            </a:pP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188" y="333375"/>
            <a:ext cx="64087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0070C0"/>
                </a:solidFill>
                <a:latin typeface="+mn-lt"/>
              </a:rPr>
              <a:t>1. Cursos (E-learning) Educa</a:t>
            </a:r>
            <a:r>
              <a:rPr lang="es-ES" sz="2800" b="1" dirty="0">
                <a:solidFill>
                  <a:srgbClr val="000000"/>
                </a:solidFill>
                <a:latin typeface="+mn-lt"/>
              </a:rPr>
              <a:t>transparencia</a:t>
            </a:r>
            <a:endParaRPr lang="es-CL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8313" y="908050"/>
            <a:ext cx="82073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tx2"/>
                </a:solidFill>
                <a:latin typeface="+mn-lt"/>
              </a:rPr>
              <a:t>2. Cápsulas educativas: </a:t>
            </a:r>
          </a:p>
          <a:p>
            <a:pPr>
              <a:defRPr/>
            </a:pPr>
            <a:r>
              <a:rPr lang="es-ES" sz="1800" dirty="0">
                <a:solidFill>
                  <a:schemeClr val="tx2"/>
                </a:solidFill>
                <a:latin typeface="+mn-lt"/>
              </a:rPr>
              <a:t>Animaciones de libre acceso que entregan contenidos generales, utilizan un mensaje simple y concreto, fomentar el uso de ejemplos y metáforas</a:t>
            </a:r>
            <a:endParaRPr lang="es-CL" sz="1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5363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89138"/>
            <a:ext cx="58277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39750" y="3860800"/>
            <a:ext cx="82804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tx2"/>
                </a:solidFill>
                <a:latin typeface="+mn-lt"/>
              </a:rPr>
              <a:t>3. Videos:</a:t>
            </a:r>
          </a:p>
          <a:p>
            <a:pPr>
              <a:defRPr/>
            </a:pPr>
            <a:r>
              <a:rPr lang="es-ES" sz="1800" dirty="0">
                <a:solidFill>
                  <a:schemeClr val="tx2"/>
                </a:solidFill>
                <a:latin typeface="+mn-lt"/>
              </a:rPr>
              <a:t>Autoridades del CPLT hablan sobre la LT y enseñan sus contenidos y ventajas. </a:t>
            </a:r>
            <a:endParaRPr lang="es-CL" sz="1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5365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581525"/>
            <a:ext cx="16192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4652963"/>
            <a:ext cx="1724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L" sz="2800" b="1" dirty="0" smtClean="0"/>
              <a:t>TABLA DE CONTENIDOS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980728"/>
            <a:ext cx="7992888" cy="547260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1" algn="just">
              <a:buNone/>
            </a:pPr>
            <a:endParaRPr lang="es-ES" sz="3200" dirty="0" smtClean="0"/>
          </a:p>
          <a:p>
            <a:pPr marL="800100" lvl="1" indent="-342900" algn="just">
              <a:buAutoNum type="arabicPeriod"/>
            </a:pPr>
            <a:r>
              <a:rPr lang="es-ES" sz="3200" dirty="0" smtClean="0"/>
              <a:t>Modelo de Atención de Clientes.</a:t>
            </a:r>
          </a:p>
          <a:p>
            <a:pPr marL="1200150" lvl="2" indent="-342900" algn="just">
              <a:buAutoNum type="arabicPeriod"/>
            </a:pPr>
            <a:r>
              <a:rPr lang="es-ES" dirty="0" smtClean="0"/>
              <a:t>Procedimiento de Consultas</a:t>
            </a:r>
          </a:p>
          <a:p>
            <a:pPr marL="1200150" lvl="2" indent="-342900" algn="just">
              <a:buAutoNum type="arabicPeriod"/>
            </a:pPr>
            <a:r>
              <a:rPr lang="es-ES" dirty="0" smtClean="0"/>
              <a:t>Procedimientos  SAI CPLT</a:t>
            </a:r>
          </a:p>
          <a:p>
            <a:pPr marL="1200150" lvl="2" indent="-342900" algn="just">
              <a:buAutoNum type="arabicPeriod"/>
            </a:pPr>
            <a:r>
              <a:rPr lang="es-ES" dirty="0" smtClean="0"/>
              <a:t>Gestión Red de Enlaces</a:t>
            </a:r>
          </a:p>
          <a:p>
            <a:pPr marL="1200150" lvl="2" indent="-342900" algn="just">
              <a:buAutoNum type="arabicPeriod"/>
            </a:pPr>
            <a:endParaRPr lang="es-ES" dirty="0" smtClean="0"/>
          </a:p>
          <a:p>
            <a:pPr marL="800100" lvl="1" indent="-342900" algn="just">
              <a:buAutoNum type="arabicPeriod"/>
            </a:pPr>
            <a:r>
              <a:rPr lang="es-ES" sz="3200" dirty="0" smtClean="0"/>
              <a:t>Modelo de Capacitación.</a:t>
            </a:r>
          </a:p>
          <a:p>
            <a:pPr marL="1200150" lvl="2" indent="-342900" algn="just">
              <a:buAutoNum type="arabicPeriod"/>
            </a:pPr>
            <a:r>
              <a:rPr lang="es-ES" dirty="0" smtClean="0"/>
              <a:t>Antecedentes Capacitación</a:t>
            </a:r>
          </a:p>
          <a:p>
            <a:pPr marL="1200150" lvl="2" indent="-342900" algn="just">
              <a:buAutoNum type="arabicPeriod"/>
            </a:pPr>
            <a:r>
              <a:rPr lang="es-MX" sz="2000" dirty="0" smtClean="0"/>
              <a:t>Plan de Capacitación</a:t>
            </a:r>
          </a:p>
          <a:p>
            <a:pPr marL="1657350" lvl="3" indent="-342900" algn="just">
              <a:buAutoNum type="arabicPeriod"/>
            </a:pPr>
            <a:r>
              <a:rPr lang="es-MX" dirty="0" smtClean="0"/>
              <a:t>Segmentación de Clientes</a:t>
            </a:r>
          </a:p>
          <a:p>
            <a:pPr marL="1657350" lvl="3" indent="-342900" algn="just">
              <a:buAutoNum type="arabicPeriod"/>
            </a:pPr>
            <a:r>
              <a:rPr lang="es-MX" dirty="0" smtClean="0"/>
              <a:t>Productos Asociados a cada tipo de cliente</a:t>
            </a:r>
          </a:p>
          <a:p>
            <a:pPr marL="1657350" lvl="3" indent="-342900" algn="just">
              <a:buAutoNum type="arabicPeriod"/>
            </a:pPr>
            <a:r>
              <a:rPr lang="es-MX" dirty="0" smtClean="0"/>
              <a:t>Existencia de distintos Canales</a:t>
            </a:r>
          </a:p>
          <a:p>
            <a:pPr marL="800100" lvl="1" indent="-342900" algn="just">
              <a:buAutoNum type="arabicPeriod"/>
            </a:pPr>
            <a:endParaRPr lang="es-ES" sz="3200" dirty="0" smtClean="0"/>
          </a:p>
          <a:p>
            <a:pPr algn="just"/>
            <a:endParaRPr lang="es-E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222750"/>
            <a:ext cx="216058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221163"/>
            <a:ext cx="2211387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4681538" cy="484187"/>
          </a:xfrm>
        </p:spPr>
        <p:txBody>
          <a:bodyPr/>
          <a:lstStyle/>
          <a:p>
            <a:pPr>
              <a:defRPr/>
            </a:pPr>
            <a:r>
              <a:rPr lang="es-ES" sz="3200" b="1" dirty="0" smtClean="0">
                <a:latin typeface="+mn-lt"/>
              </a:rPr>
              <a:t>4. Manuales educativos:</a:t>
            </a:r>
            <a:endParaRPr lang="es-CL" sz="3200" b="1" dirty="0"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980728"/>
            <a:ext cx="84248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dirty="0">
                <a:latin typeface="+mn-lt"/>
              </a:rPr>
              <a:t>Componentes educativos impresos -independientes a los que puedan ser puestos para descarga en la Plataforma Educativa- y que tienen como objetivo mostrar y explicar los contenidos de los cursos.</a:t>
            </a:r>
            <a:endParaRPr lang="es-CL" sz="1800" dirty="0"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2060848"/>
            <a:ext cx="81375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800" dirty="0">
                <a:latin typeface="+mn-lt"/>
              </a:rPr>
              <a:t>Los manuales incluyen contenidos específicos que conviene estén impresos físicamente para su distribución en eventos, campañas y para su utilización como soportes a las actividades de capacitación.</a:t>
            </a:r>
            <a:endParaRPr lang="es-CL" sz="1800" dirty="0">
              <a:latin typeface="+mn-lt"/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716338"/>
            <a:ext cx="18542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716338"/>
            <a:ext cx="18796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6 Flecha derecha"/>
          <p:cNvSpPr>
            <a:spLocks noChangeArrowheads="1"/>
          </p:cNvSpPr>
          <p:nvPr/>
        </p:nvSpPr>
        <p:spPr bwMode="auto">
          <a:xfrm>
            <a:off x="2051050" y="4868863"/>
            <a:ext cx="576263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CL"/>
          </a:p>
        </p:txBody>
      </p:sp>
      <p:sp>
        <p:nvSpPr>
          <p:cNvPr id="16394" name="7 Flecha derecha"/>
          <p:cNvSpPr>
            <a:spLocks noChangeArrowheads="1"/>
          </p:cNvSpPr>
          <p:nvPr/>
        </p:nvSpPr>
        <p:spPr bwMode="auto">
          <a:xfrm>
            <a:off x="3924300" y="4868863"/>
            <a:ext cx="576263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CL"/>
          </a:p>
        </p:txBody>
      </p:sp>
      <p:sp>
        <p:nvSpPr>
          <p:cNvPr id="16395" name="9 Flecha derecha"/>
          <p:cNvSpPr>
            <a:spLocks noChangeArrowheads="1"/>
          </p:cNvSpPr>
          <p:nvPr/>
        </p:nvSpPr>
        <p:spPr bwMode="auto">
          <a:xfrm>
            <a:off x="6300788" y="4941888"/>
            <a:ext cx="576262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850" y="765175"/>
            <a:ext cx="8280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chemeClr val="tx2"/>
                </a:solidFill>
                <a:latin typeface="+mn-lt"/>
              </a:rPr>
              <a:t>Existencia de distintos recursos pedagógicos: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1556793"/>
            <a:ext cx="8424862" cy="21082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800" dirty="0"/>
              <a:t>Para el desarrollo de los contenidos, el modelo pedagógico consideró metodologías de aprendizaje que fomentaran, utilizaran y propendieran a la </a:t>
            </a:r>
            <a:r>
              <a:rPr lang="es-ES" sz="1800" dirty="0">
                <a:solidFill>
                  <a:schemeClr val="tx2"/>
                </a:solidFill>
              </a:rPr>
              <a:t>correcta secuenciación de temas, el </a:t>
            </a:r>
            <a:r>
              <a:rPr lang="es-ES" sz="1800" b="1" dirty="0">
                <a:solidFill>
                  <a:schemeClr val="tx2"/>
                </a:solidFill>
              </a:rPr>
              <a:t>uso de personajes</a:t>
            </a:r>
            <a:r>
              <a:rPr lang="es-ES" sz="1800" dirty="0">
                <a:solidFill>
                  <a:schemeClr val="tx2"/>
                </a:solidFill>
              </a:rPr>
              <a:t>, </a:t>
            </a:r>
            <a:r>
              <a:rPr lang="es-ES" sz="1800" b="1" dirty="0">
                <a:solidFill>
                  <a:schemeClr val="tx2"/>
                </a:solidFill>
              </a:rPr>
              <a:t>metáforas o símbolos</a:t>
            </a:r>
            <a:r>
              <a:rPr lang="es-ES" sz="1800" dirty="0">
                <a:solidFill>
                  <a:schemeClr val="tx2"/>
                </a:solidFill>
              </a:rPr>
              <a:t>, el relacionamiento de conceptos, la adecuación al contexto de los clientes objetivos y la inclusión de elementos digitales y computacionales</a:t>
            </a:r>
            <a:r>
              <a:rPr lang="es-ES" sz="1800" dirty="0"/>
              <a:t>, de modo que la propuesta pedagógica-metodológica utilizara al máximo los recursos del portal educativo.</a:t>
            </a:r>
            <a:endParaRPr lang="es-CL" sz="1800" dirty="0"/>
          </a:p>
          <a:p>
            <a:pPr algn="just">
              <a:defRPr/>
            </a:pPr>
            <a:endParaRPr lang="es-CL" dirty="0"/>
          </a:p>
        </p:txBody>
      </p:sp>
      <p:pic>
        <p:nvPicPr>
          <p:cNvPr id="13318" name="Picture 6" descr="C:\Documents and Settings\framirez\Mis documentos\Mis imágenes\Educa\transparen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581525"/>
            <a:ext cx="19002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C:\Documents and Settings\framirez\Mis documentos\Mis imágenes\Educa\der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508500"/>
            <a:ext cx="333216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6 Imagen" descr="abue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3" y="4797425"/>
            <a:ext cx="60642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8 Imagen" descr="niñ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5013325"/>
            <a:ext cx="5064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9 Imagen" descr="pescado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4868863"/>
            <a:ext cx="7540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10 Imagen" descr="abogad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4868863"/>
            <a:ext cx="6715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285750" y="142875"/>
            <a:ext cx="8643938" cy="6572250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5715000"/>
            <a:ext cx="1476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971600" y="404664"/>
            <a:ext cx="66246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Actividades de Capacitación Sociedad Civil 2011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PROYECTO TRABAJO SECTORES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PRIORIZADOS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2804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285750" y="142875"/>
            <a:ext cx="8643938" cy="6572250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5715000"/>
            <a:ext cx="1476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042988" y="260350"/>
            <a:ext cx="6624637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PROYECTO TRABAJO SECTORES </a:t>
            </a:r>
            <a:r>
              <a:rPr lang="es-MX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PRIORIZADOS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285750" y="142875"/>
            <a:ext cx="8643938" cy="6572250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5715000"/>
            <a:ext cx="1476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478213" y="1196975"/>
            <a:ext cx="333216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L" sz="1400" dirty="0">
                <a:latin typeface="+mn-lt"/>
              </a:rPr>
              <a:t>Validez institucional y social</a:t>
            </a:r>
          </a:p>
          <a:p>
            <a:pPr algn="ctr">
              <a:defRPr/>
            </a:pPr>
            <a:r>
              <a:rPr lang="es-CL" sz="1400" dirty="0">
                <a:latin typeface="+mn-lt"/>
              </a:rPr>
              <a:t>Necesidad de UTPCH, empoderar sus redes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483768" y="1916832"/>
            <a:ext cx="1872208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tabLst>
                <a:tab pos="892175" algn="l"/>
              </a:tabLst>
              <a:defRPr/>
            </a:pPr>
            <a:r>
              <a:rPr lang="es-ES" sz="1400" dirty="0">
                <a:latin typeface="+mn-lt"/>
              </a:rPr>
              <a:t>Escuelas Territoriales por la Reconstrucción</a:t>
            </a:r>
            <a:br>
              <a:rPr lang="es-ES" sz="1400" dirty="0">
                <a:latin typeface="+mn-lt"/>
              </a:rPr>
            </a:br>
            <a:r>
              <a:rPr lang="es-ES" sz="1400" dirty="0">
                <a:latin typeface="+mn-lt"/>
              </a:rPr>
              <a:t>Observatorio de la Reconstrucción 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042988" y="260350"/>
            <a:ext cx="6624637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PROYECTO TRABAJO SECTORES </a:t>
            </a:r>
            <a:r>
              <a:rPr lang="es-MX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PRIORIZADOS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67544" y="692696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87624" y="5661248"/>
            <a:ext cx="6564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 smtClean="0"/>
              <a:t>METODOLOGÍA DE TRABAJO: SECTOR PRIORIZADO VIVIENDA (UN TECHO PARA CHILE)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57845"/>
            <a:ext cx="1485905" cy="64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CL" sz="2400" dirty="0" smtClean="0"/>
              <a:t>Proyecto UN TECHO PARA CHILE</a:t>
            </a:r>
            <a:endParaRPr lang="es-CL"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43438" y="1714488"/>
          <a:ext cx="2357454" cy="4855129"/>
        </p:xfrm>
        <a:graphic>
          <a:graphicData uri="http://schemas.openxmlformats.org/drawingml/2006/table">
            <a:tbl>
              <a:tblPr firstRow="1" lastRow="1">
                <a:tableStyleId>{F5AB1C69-6EDB-4FF4-983F-18BD219EF322}</a:tableStyleId>
              </a:tblPr>
              <a:tblGrid>
                <a:gridCol w="492922"/>
                <a:gridCol w="1864532"/>
              </a:tblGrid>
              <a:tr h="344644">
                <a:tc>
                  <a:txBody>
                    <a:bodyPr/>
                    <a:lstStyle/>
                    <a:p>
                      <a:endParaRPr lang="es-CL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dirty="0" smtClean="0">
                          <a:solidFill>
                            <a:schemeClr val="tx1"/>
                          </a:solidFill>
                        </a:rPr>
                        <a:t>Lugar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4">
                <a:tc>
                  <a:txBody>
                    <a:bodyPr/>
                    <a:lstStyle/>
                    <a:p>
                      <a:endParaRPr lang="es-CL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dirty="0" smtClean="0"/>
                        <a:t>Copiapó</a:t>
                      </a:r>
                      <a:endParaRPr lang="es-CL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4">
                <a:tc>
                  <a:txBody>
                    <a:bodyPr/>
                    <a:lstStyle/>
                    <a:p>
                      <a:endParaRPr lang="es-CL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dirty="0" smtClean="0"/>
                        <a:t>Arica</a:t>
                      </a:r>
                      <a:endParaRPr lang="es-CL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4">
                <a:tc>
                  <a:txBody>
                    <a:bodyPr/>
                    <a:lstStyle/>
                    <a:p>
                      <a:endParaRPr lang="es-CL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dirty="0" smtClean="0"/>
                        <a:t>Iquique</a:t>
                      </a:r>
                      <a:endParaRPr lang="es-CL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4">
                <a:tc>
                  <a:txBody>
                    <a:bodyPr/>
                    <a:lstStyle/>
                    <a:p>
                      <a:endParaRPr lang="es-CL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dirty="0" smtClean="0"/>
                        <a:t>Antofagasta</a:t>
                      </a:r>
                      <a:endParaRPr lang="es-CL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4">
                <a:tc>
                  <a:txBody>
                    <a:bodyPr/>
                    <a:lstStyle/>
                    <a:p>
                      <a:endParaRPr lang="es-CL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dirty="0" smtClean="0"/>
                        <a:t>Valparaíso</a:t>
                      </a:r>
                      <a:endParaRPr lang="es-CL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4">
                <a:tc>
                  <a:txBody>
                    <a:bodyPr/>
                    <a:lstStyle/>
                    <a:p>
                      <a:endParaRPr lang="es-CL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dirty="0" smtClean="0"/>
                        <a:t>Rancagua</a:t>
                      </a:r>
                      <a:endParaRPr lang="es-CL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4">
                <a:tc>
                  <a:txBody>
                    <a:bodyPr/>
                    <a:lstStyle/>
                    <a:p>
                      <a:endParaRPr lang="es-CL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dirty="0" smtClean="0"/>
                        <a:t>Cañete</a:t>
                      </a:r>
                      <a:endParaRPr lang="es-CL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4">
                <a:tc>
                  <a:txBody>
                    <a:bodyPr/>
                    <a:lstStyle/>
                    <a:p>
                      <a:endParaRPr lang="es-CL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dirty="0" smtClean="0"/>
                        <a:t>Concepción</a:t>
                      </a:r>
                      <a:endParaRPr lang="es-CL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4">
                <a:tc>
                  <a:txBody>
                    <a:bodyPr/>
                    <a:lstStyle/>
                    <a:p>
                      <a:endParaRPr lang="es-CL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dirty="0" smtClean="0"/>
                        <a:t>Puerto Montt</a:t>
                      </a:r>
                      <a:endParaRPr lang="es-CL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4">
                <a:tc>
                  <a:txBody>
                    <a:bodyPr/>
                    <a:lstStyle/>
                    <a:p>
                      <a:endParaRPr lang="es-CL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dirty="0" smtClean="0"/>
                        <a:t>Temuco</a:t>
                      </a:r>
                      <a:r>
                        <a:rPr lang="es-CL" sz="1050" baseline="0" dirty="0" smtClean="0"/>
                        <a:t> </a:t>
                      </a:r>
                      <a:endParaRPr lang="es-CL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4">
                <a:tc>
                  <a:txBody>
                    <a:bodyPr/>
                    <a:lstStyle/>
                    <a:p>
                      <a:endParaRPr lang="es-CL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dirty="0" smtClean="0"/>
                        <a:t>Valdivia (2012)</a:t>
                      </a:r>
                      <a:endParaRPr lang="es-CL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66">
                <a:tc>
                  <a:txBody>
                    <a:bodyPr/>
                    <a:lstStyle/>
                    <a:p>
                      <a:endParaRPr lang="es-CL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dirty="0" smtClean="0"/>
                        <a:t>Coquimbo (2012)</a:t>
                      </a:r>
                      <a:endParaRPr lang="es-CL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35">
                <a:tc>
                  <a:txBody>
                    <a:bodyPr/>
                    <a:lstStyle/>
                    <a:p>
                      <a:r>
                        <a:rPr lang="es-CL" sz="105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CL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b="1" dirty="0" smtClean="0">
                          <a:solidFill>
                            <a:schemeClr val="tx1"/>
                          </a:solidFill>
                        </a:rPr>
                        <a:t>196 asistentes</a:t>
                      </a:r>
                      <a:endParaRPr lang="es-CL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2132856"/>
          <a:ext cx="364333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102"/>
                <a:gridCol w="233723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15 actividades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Cobertura del 100% de sucursales regionales UTPCH</a:t>
                      </a:r>
                      <a:endParaRPr lang="es-CL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7544" y="3501008"/>
          <a:ext cx="3571900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719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1. Talleres</a:t>
                      </a:r>
                      <a:r>
                        <a:rPr lang="es-CL" baseline="0" dirty="0" smtClean="0"/>
                        <a:t> de Habilitación en Solicitud de Información para pobladores y dirigentes vecinales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2. Jornadas de Formación para profesionales y voluntarios UTPCH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3. Actividades</a:t>
                      </a:r>
                      <a:r>
                        <a:rPr lang="es-CL" baseline="0" dirty="0" smtClean="0"/>
                        <a:t> de difusión en medios de comunicación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Logros Actividades de Capacitación</a:t>
            </a:r>
            <a:endParaRPr lang="es-C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L" sz="4000" dirty="0" smtClean="0"/>
              <a:t>Registro Histórico de Capacitaciones</a:t>
            </a:r>
            <a:endParaRPr lang="es-CL" sz="4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59632" y="1700808"/>
          <a:ext cx="6552728" cy="2160240"/>
        </p:xfrm>
        <a:graphic>
          <a:graphicData uri="http://schemas.openxmlformats.org/presentationml/2006/ole">
            <p:oleObj spid="_x0000_s68610" name="Hoja de cálculo" r:id="rId3" imgW="4067296" imgH="1933501" progId="Excel.Sheet.12">
              <p:embed/>
            </p:oleObj>
          </a:graphicData>
        </a:graphic>
      </p:graphicFrame>
      <p:graphicFrame>
        <p:nvGraphicFramePr>
          <p:cNvPr id="7" name="21 Gráfico"/>
          <p:cNvGraphicFramePr/>
          <p:nvPr/>
        </p:nvGraphicFramePr>
        <p:xfrm>
          <a:off x="2123728" y="3929066"/>
          <a:ext cx="4857784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01484" y="1208846"/>
            <a:ext cx="756100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eaLnBrk="1" hangingPunct="1"/>
            <a:r>
              <a:rPr lang="es-CL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 ingreso es a través de: </a:t>
            </a:r>
            <a:r>
              <a:rPr lang="es-CL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http://extranet.consejotransparencia.cl</a:t>
            </a:r>
            <a:endParaRPr lang="es-CL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3"/>
            <a:ext cx="8136904" cy="3492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90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framirez\Mis documentos\Mis imágenes\cpl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214313"/>
            <a:ext cx="8847138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L" sz="2800" b="1" dirty="0" smtClean="0"/>
              <a:t>Procedimiento de Atención de Consultas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80728"/>
            <a:ext cx="8352928" cy="576064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ES" sz="1600" b="1" u="sng" dirty="0" smtClean="0"/>
              <a:t>Objetivo</a:t>
            </a:r>
          </a:p>
          <a:p>
            <a:pPr algn="just">
              <a:buNone/>
            </a:pPr>
            <a:r>
              <a:rPr lang="es-ES" sz="1600" dirty="0" smtClean="0"/>
              <a:t>	Administrar y gestionar la atención a consultas que realizan los ciudadanos y funcionarios públicos al CPLT. Ello mediante la entrega de un servicio de información y orientación eficiente y de calidad, sobre diversas temáticas relacionadas con la Ley de Transparencia y la función del CPLT, tanto a través de un centro presencial de atención, un web center y atención telefónica.</a:t>
            </a:r>
          </a:p>
          <a:p>
            <a:pPr algn="just">
              <a:buNone/>
            </a:pPr>
            <a:endParaRPr lang="es-CL" sz="1600" dirty="0" smtClean="0"/>
          </a:p>
          <a:p>
            <a:pPr algn="just">
              <a:buNone/>
            </a:pPr>
            <a:endParaRPr lang="es-CL" sz="1600" dirty="0" smtClean="0"/>
          </a:p>
          <a:p>
            <a:pPr algn="just">
              <a:buNone/>
            </a:pPr>
            <a:endParaRPr lang="es-ES" sz="1600" dirty="0" smtClean="0"/>
          </a:p>
          <a:p>
            <a:pPr lvl="0" algn="just"/>
            <a:r>
              <a:rPr lang="es-CL" sz="1600" b="1" u="sng" dirty="0" smtClean="0"/>
              <a:t>Logros: </a:t>
            </a:r>
          </a:p>
          <a:p>
            <a:pPr lvl="1" algn="just">
              <a:buFont typeface="Wingdings" pitchFamily="2" charset="2"/>
              <a:buChar char="§"/>
            </a:pPr>
            <a:r>
              <a:rPr lang="es-CL" sz="1600" dirty="0" smtClean="0"/>
              <a:t>Certificación ISO.</a:t>
            </a:r>
          </a:p>
          <a:p>
            <a:pPr lvl="1" algn="just">
              <a:buFont typeface="Wingdings" pitchFamily="2" charset="2"/>
              <a:buChar char="§"/>
            </a:pPr>
            <a:r>
              <a:rPr lang="es-CL" sz="1600" dirty="0" smtClean="0"/>
              <a:t>Alta satisfacción de clientes 84% </a:t>
            </a:r>
            <a:r>
              <a:rPr lang="es-CL" sz="1600" dirty="0" err="1" smtClean="0"/>
              <a:t>app</a:t>
            </a:r>
            <a:r>
              <a:rPr lang="es-CL" sz="1600" dirty="0" smtClean="0"/>
              <a:t>. </a:t>
            </a:r>
            <a:endParaRPr lang="es-ES" sz="16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s-CL" sz="1600" dirty="0" smtClean="0"/>
              <a:t>Mejoras en el sistema de registro, caracterización y seguimiento de consultas (Sistema de administración de consultas - Sistema de administración de contacto.</a:t>
            </a:r>
          </a:p>
          <a:p>
            <a:pPr lvl="1">
              <a:buFont typeface="Wingdings" pitchFamily="2" charset="2"/>
              <a:buChar char="§"/>
            </a:pPr>
            <a:r>
              <a:rPr lang="es-CL" sz="1600" dirty="0" smtClean="0"/>
              <a:t>Manejo en destrezas de contención del cliente. </a:t>
            </a:r>
            <a:endParaRPr lang="es-ES" sz="16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s-CL" sz="1600" dirty="0" smtClean="0"/>
              <a:t>Plazo de respuesta de consultas en 5 días</a:t>
            </a:r>
          </a:p>
          <a:p>
            <a:pPr lvl="1" algn="just">
              <a:buFont typeface="Wingdings" pitchFamily="2" charset="2"/>
              <a:buChar char="§"/>
            </a:pPr>
            <a:r>
              <a:rPr lang="es-CL" sz="1600" dirty="0" smtClean="0"/>
              <a:t>Proyecto lenguaje ciudadano </a:t>
            </a:r>
          </a:p>
          <a:p>
            <a:pPr lvl="1" algn="just">
              <a:buFont typeface="Wingdings" pitchFamily="2" charset="2"/>
              <a:buChar char="§"/>
            </a:pPr>
            <a:r>
              <a:rPr lang="es-CL" sz="1600" dirty="0" smtClean="0"/>
              <a:t>Carta de Derechos</a:t>
            </a:r>
          </a:p>
          <a:p>
            <a:pPr lvl="1" algn="just">
              <a:buFont typeface="Wingdings" pitchFamily="2" charset="2"/>
              <a:buChar char="§"/>
            </a:pPr>
            <a:r>
              <a:rPr lang="es-CL" sz="1600" dirty="0" smtClean="0"/>
              <a:t>Informes permanentes</a:t>
            </a:r>
          </a:p>
          <a:p>
            <a:pPr lvl="1" algn="just">
              <a:buFont typeface="Wingdings" pitchFamily="2" charset="2"/>
              <a:buChar char="§"/>
            </a:pPr>
            <a:endParaRPr lang="es-ES" sz="1600" dirty="0" smtClean="0"/>
          </a:p>
          <a:p>
            <a:pPr algn="just"/>
            <a:endParaRPr lang="es-ES" sz="1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L" sz="2800" b="1" dirty="0" smtClean="0"/>
              <a:t>Procedimiento de Atención de Consultas</a:t>
            </a:r>
            <a:endParaRPr lang="es-ES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16417" cy="551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124744"/>
            <a:ext cx="7848872" cy="1152128"/>
          </a:xfrm>
        </p:spPr>
        <p:txBody>
          <a:bodyPr/>
          <a:lstStyle/>
          <a:p>
            <a:pPr algn="just">
              <a:buFontTx/>
              <a:buNone/>
            </a:pPr>
            <a:r>
              <a:rPr lang="es-CL" sz="1600" b="1" u="sng" dirty="0" smtClean="0"/>
              <a:t>Objetivo:</a:t>
            </a:r>
            <a:r>
              <a:rPr lang="es-CL" sz="1600" dirty="0" smtClean="0"/>
              <a:t> </a:t>
            </a:r>
          </a:p>
          <a:p>
            <a:pPr algn="just">
              <a:buFontTx/>
              <a:buNone/>
            </a:pPr>
            <a:r>
              <a:rPr lang="es-ES" sz="1600" dirty="0" smtClean="0"/>
              <a:t>	Desarrollar las actividades, responsabilidades y plazos necesarios para dar respuesta a las solicitudes de acceso a la información que ingresan al Consejo para la Transparencia</a:t>
            </a:r>
            <a:endParaRPr lang="es-CL" sz="1600" dirty="0" smtClean="0"/>
          </a:p>
          <a:p>
            <a:pPr algn="just">
              <a:buFontTx/>
              <a:buNone/>
            </a:pPr>
            <a:endParaRPr lang="es-CL" sz="1600" dirty="0" smtClean="0"/>
          </a:p>
          <a:p>
            <a:pPr algn="just">
              <a:buFontTx/>
              <a:buChar char="-"/>
            </a:pPr>
            <a:endParaRPr lang="es-CL" sz="1600" dirty="0" smtClean="0"/>
          </a:p>
          <a:p>
            <a:pPr algn="just">
              <a:buNone/>
            </a:pPr>
            <a:endParaRPr lang="es-CL" sz="1600" dirty="0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285750" y="285750"/>
            <a:ext cx="8643938" cy="642937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39552" y="260648"/>
            <a:ext cx="8229600" cy="7647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s-CL" sz="2400" b="1" dirty="0" smtClean="0">
                <a:latin typeface="+mn-lt"/>
              </a:rPr>
              <a:t>Gestión de Solicitudes de Acceso a la Información Pública CPLT 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2132857"/>
            <a:ext cx="7915896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C:\Documents and Settings\framirez\Mis documentos\Mis imágenes\educatranspar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484784"/>
            <a:ext cx="2244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39552" y="764704"/>
            <a:ext cx="8280400" cy="56400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b="1" u="sng" dirty="0">
                <a:solidFill>
                  <a:schemeClr val="tx2"/>
                </a:solidFill>
                <a:latin typeface="+mn-lt"/>
              </a:rPr>
              <a:t>Antecedentes</a:t>
            </a:r>
          </a:p>
          <a:p>
            <a:pPr algn="just">
              <a:defRPr/>
            </a:pPr>
            <a:endParaRPr lang="es-ES" sz="2000" b="1" u="sng" dirty="0" smtClean="0">
              <a:solidFill>
                <a:schemeClr val="tx2"/>
              </a:solidFill>
              <a:latin typeface="+mn-lt"/>
            </a:endParaRPr>
          </a:p>
          <a:p>
            <a:pPr algn="just">
              <a:defRPr/>
            </a:pPr>
            <a:r>
              <a:rPr lang="es-ES" sz="2000" b="1" u="sng" dirty="0" smtClean="0">
                <a:solidFill>
                  <a:schemeClr val="tx2"/>
                </a:solidFill>
                <a:latin typeface="+mn-lt"/>
              </a:rPr>
              <a:t>Normativos</a:t>
            </a:r>
            <a:r>
              <a:rPr lang="es-ES" sz="2000" b="1" u="sng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algn="just">
              <a:defRPr/>
            </a:pPr>
            <a:r>
              <a:rPr lang="es-ES" sz="1800" b="1" dirty="0">
                <a:solidFill>
                  <a:schemeClr val="tx2"/>
                </a:solidFill>
                <a:latin typeface="+mn-lt"/>
              </a:rPr>
              <a:t>Funciones y atribuciones del Consejo</a:t>
            </a:r>
          </a:p>
          <a:p>
            <a:pPr algn="just">
              <a:defRPr/>
            </a:pPr>
            <a:endParaRPr lang="es-ES" sz="1800" b="1" dirty="0" smtClean="0">
              <a:solidFill>
                <a:schemeClr val="tx2"/>
              </a:solidFill>
              <a:latin typeface="+mn-lt"/>
            </a:endParaRPr>
          </a:p>
          <a:p>
            <a:pPr algn="just">
              <a:defRPr/>
            </a:pPr>
            <a:r>
              <a:rPr lang="es-ES" sz="1800" b="1" dirty="0" smtClean="0">
                <a:solidFill>
                  <a:schemeClr val="tx2"/>
                </a:solidFill>
                <a:latin typeface="+mn-lt"/>
              </a:rPr>
              <a:t>LT </a:t>
            </a:r>
            <a:r>
              <a:rPr lang="es-ES" sz="1800" b="1" dirty="0">
                <a:solidFill>
                  <a:schemeClr val="tx2"/>
                </a:solidFill>
                <a:latin typeface="+mn-lt"/>
              </a:rPr>
              <a:t>Art. 33</a:t>
            </a:r>
          </a:p>
          <a:p>
            <a:pPr algn="just">
              <a:defRPr/>
            </a:pPr>
            <a:r>
              <a:rPr lang="es-ES" sz="1800" b="1" dirty="0">
                <a:solidFill>
                  <a:schemeClr val="tx2"/>
                </a:solidFill>
                <a:latin typeface="+mn-lt"/>
              </a:rPr>
              <a:t> c) </a:t>
            </a:r>
            <a:r>
              <a:rPr lang="es-CL" sz="1800" dirty="0">
                <a:latin typeface="+mn-lt"/>
              </a:rPr>
              <a:t>Promover la transparencia de la función pública, la publicidad de la información de los órganos de la Administración del Estado, y el derecho de acceso a la información, por cualquier medio de publicación.</a:t>
            </a:r>
          </a:p>
          <a:p>
            <a:pPr algn="just">
              <a:defRPr/>
            </a:pPr>
            <a:r>
              <a:rPr lang="es-CL" sz="1800" b="1" dirty="0">
                <a:solidFill>
                  <a:schemeClr val="tx2"/>
                </a:solidFill>
                <a:latin typeface="+mn-lt"/>
              </a:rPr>
              <a:t>g) </a:t>
            </a:r>
            <a:r>
              <a:rPr lang="es-CL" sz="1800" dirty="0">
                <a:latin typeface="+mn-lt"/>
              </a:rPr>
              <a:t>Realizar, directamente o a través de terceros, actividades de capacitación de funcionarios públicos en materias de transparencia y acceso a la información.</a:t>
            </a:r>
          </a:p>
          <a:p>
            <a:pPr algn="just">
              <a:defRPr/>
            </a:pPr>
            <a:r>
              <a:rPr lang="es-CL" sz="1800" b="1" dirty="0">
                <a:solidFill>
                  <a:schemeClr val="tx2"/>
                </a:solidFill>
                <a:latin typeface="+mn-lt"/>
              </a:rPr>
              <a:t>h) </a:t>
            </a:r>
            <a:r>
              <a:rPr lang="es-CL" sz="1800" dirty="0">
                <a:latin typeface="+mn-lt"/>
              </a:rPr>
              <a:t>Realizar actividades de difusión e información al público, sobre las materias de su competencia.</a:t>
            </a:r>
            <a:endParaRPr lang="es-ES" sz="1800" dirty="0">
              <a:solidFill>
                <a:schemeClr val="tx2"/>
              </a:solidFill>
              <a:latin typeface="+mn-lt"/>
            </a:endParaRPr>
          </a:p>
          <a:p>
            <a:pPr algn="just">
              <a:defRPr/>
            </a:pPr>
            <a:endParaRPr lang="es-ES" sz="1050" dirty="0">
              <a:solidFill>
                <a:schemeClr val="tx2"/>
              </a:solidFill>
              <a:latin typeface="+mn-lt"/>
            </a:endParaRPr>
          </a:p>
          <a:p>
            <a:pPr algn="just">
              <a:defRPr/>
            </a:pPr>
            <a:endParaRPr lang="es-ES" sz="2000" b="1" u="sng" dirty="0" smtClean="0">
              <a:solidFill>
                <a:schemeClr val="tx2"/>
              </a:solidFill>
              <a:latin typeface="+mn-lt"/>
            </a:endParaRPr>
          </a:p>
          <a:p>
            <a:pPr algn="just">
              <a:defRPr/>
            </a:pPr>
            <a:r>
              <a:rPr lang="es-ES" sz="2000" b="1" u="sng" dirty="0" smtClean="0">
                <a:solidFill>
                  <a:schemeClr val="tx2"/>
                </a:solidFill>
                <a:latin typeface="+mn-lt"/>
              </a:rPr>
              <a:t>Institucionales</a:t>
            </a:r>
            <a:r>
              <a:rPr lang="es-ES" sz="2000" b="1" u="sng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algn="just">
              <a:defRPr/>
            </a:pPr>
            <a:endParaRPr lang="es-ES" sz="1800" b="1" u="sng" dirty="0" smtClean="0">
              <a:solidFill>
                <a:schemeClr val="tx2"/>
              </a:solidFill>
              <a:latin typeface="+mn-lt"/>
            </a:endParaRPr>
          </a:p>
          <a:p>
            <a:pPr algn="just">
              <a:defRPr/>
            </a:pPr>
            <a:r>
              <a:rPr lang="es-ES" sz="1800" b="1" u="sng" dirty="0" smtClean="0">
                <a:solidFill>
                  <a:schemeClr val="tx2"/>
                </a:solidFill>
                <a:latin typeface="+mn-lt"/>
              </a:rPr>
              <a:t>Misión </a:t>
            </a:r>
            <a:r>
              <a:rPr lang="es-ES" sz="1800" b="1" u="sng" dirty="0">
                <a:solidFill>
                  <a:schemeClr val="tx2"/>
                </a:solidFill>
                <a:latin typeface="+mn-lt"/>
              </a:rPr>
              <a:t>CPLT:</a:t>
            </a:r>
            <a:r>
              <a:rPr lang="es-ES" sz="1800" b="1" dirty="0">
                <a:solidFill>
                  <a:schemeClr val="tx2"/>
                </a:solidFill>
                <a:latin typeface="+mn-lt"/>
              </a:rPr>
              <a:t>  </a:t>
            </a:r>
            <a:r>
              <a:rPr lang="es-CL" sz="1800" b="1" i="1" dirty="0">
                <a:solidFill>
                  <a:srgbClr val="00B0F0"/>
                </a:solidFill>
                <a:latin typeface="+mn-lt"/>
              </a:rPr>
              <a:t>Existimos para promover y cooperar en la construcción e institucionalización de una cultura de la transparencia en Chile, garantizando el derecho de acceso a la información pública de las personas.</a:t>
            </a:r>
            <a:endParaRPr lang="es-ES" sz="18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7858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L" sz="3200" b="1" dirty="0" smtClean="0"/>
              <a:t>Antecedentes Actividades de Capacitación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25394">
            <a:off x="3735783" y="1344111"/>
            <a:ext cx="4491244" cy="432866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2484">
            <a:off x="3621496" y="458809"/>
            <a:ext cx="3934429" cy="576761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10 Elipse"/>
          <p:cNvSpPr/>
          <p:nvPr/>
        </p:nvSpPr>
        <p:spPr>
          <a:xfrm rot="952215">
            <a:off x="4782124" y="2401046"/>
            <a:ext cx="1872208" cy="7200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250825" y="908050"/>
            <a:ext cx="8497888" cy="731838"/>
          </a:xfrm>
        </p:spPr>
        <p:txBody>
          <a:bodyPr/>
          <a:lstStyle/>
          <a:p>
            <a:r>
              <a:rPr lang="es-ES" sz="2400" b="1" u="sng" smtClean="0"/>
              <a:t>Objetivos Portal Educativo EducaTransparencia</a:t>
            </a:r>
            <a:endParaRPr lang="es-CL" sz="2400" b="1" u="sng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1772816"/>
            <a:ext cx="8137525" cy="4278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chemeClr val="tx2"/>
                </a:solidFill>
              </a:rPr>
              <a:t>1.- Posicionar al Consejo para la Transparencia como un actor relevante en el ámbito de la promoción del derecho de acceso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  <a:p>
            <a:pPr algn="just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just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en-US" sz="2000" b="1" dirty="0">
                <a:solidFill>
                  <a:schemeClr val="tx2"/>
                </a:solidFill>
              </a:rPr>
              <a:t>2.-</a:t>
            </a:r>
            <a:r>
              <a:rPr lang="es-ES" sz="2000" b="1" dirty="0">
                <a:solidFill>
                  <a:schemeClr val="tx2"/>
                </a:solidFill>
              </a:rPr>
              <a:t> Habilitar un espacio de formación público y gratuito, que constituya una instancia para la construcción de conocimiento, cultura y valores en Transparencia.</a:t>
            </a:r>
          </a:p>
          <a:p>
            <a:pPr algn="just">
              <a:defRPr/>
            </a:pPr>
            <a:endParaRPr lang="es-ES" sz="2000" dirty="0">
              <a:solidFill>
                <a:schemeClr val="tx2"/>
              </a:solidFill>
            </a:endParaRPr>
          </a:p>
          <a:p>
            <a:pPr algn="just">
              <a:defRPr/>
            </a:pPr>
            <a:endParaRPr lang="es-ES" sz="200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es-ES" sz="2000" b="1" dirty="0">
                <a:solidFill>
                  <a:schemeClr val="tx2"/>
                </a:solidFill>
              </a:rPr>
              <a:t>3.-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2"/>
                </a:solidFill>
              </a:rPr>
              <a:t>Incorporar tecnologías de información y comunicación (TIC), </a:t>
            </a:r>
            <a:r>
              <a:rPr lang="es-ES" sz="2000" b="1" dirty="0">
                <a:solidFill>
                  <a:schemeClr val="tx2"/>
                </a:solidFill>
              </a:rPr>
              <a:t>que mejoren el alcance y faciliten el acceso a las actividades de promoción y capacitación que realiza el CPLT. Tanto para los funcionarios públicos como para la ciudadanía en general</a:t>
            </a:r>
            <a:endParaRPr lang="es-CL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1124744"/>
            <a:ext cx="7416824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4000" b="1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+mj-ea"/>
                <a:cs typeface="+mj-cs"/>
              </a:rPr>
              <a:t>Elementos Plan de Capacitación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2852936"/>
            <a:ext cx="75713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Segmentación de Clientes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Productos Asociados a cada tipo de cliente	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Existencia de distintos Canales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1634</Words>
  <Application>Microsoft Office PowerPoint</Application>
  <PresentationFormat>Presentación en pantalla (4:3)</PresentationFormat>
  <Paragraphs>251</Paragraphs>
  <Slides>29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Tema de Office</vt:lpstr>
      <vt:lpstr>Hoja de cálculo</vt:lpstr>
      <vt:lpstr>¡?</vt:lpstr>
      <vt:lpstr>TABLA DE CONTENIDOS</vt:lpstr>
      <vt:lpstr>Procedimiento de Atención de Consultas</vt:lpstr>
      <vt:lpstr>Procedimiento de Atención de Consultas</vt:lpstr>
      <vt:lpstr>Diapositiva 5</vt:lpstr>
      <vt:lpstr>Antecedentes Actividades de Capacitación</vt:lpstr>
      <vt:lpstr>Diapositiva 7</vt:lpstr>
      <vt:lpstr>Objetivos Portal Educativo EducaTransparencia</vt:lpstr>
      <vt:lpstr>Diapositiva 9</vt:lpstr>
      <vt:lpstr>Propuesta de Segmentación de Clientes para Difusión y Capacitación   </vt:lpstr>
      <vt:lpstr>Diapositiva 11</vt:lpstr>
      <vt:lpstr>  </vt:lpstr>
      <vt:lpstr>Diapositiva 13</vt:lpstr>
      <vt:lpstr>Diapositiva 14</vt:lpstr>
      <vt:lpstr>Soportes Metodológicos</vt:lpstr>
      <vt:lpstr>¿En qué consiste Educatransparencia?</vt:lpstr>
      <vt:lpstr>Diapositiva 17</vt:lpstr>
      <vt:lpstr>Diapositiva 18</vt:lpstr>
      <vt:lpstr>Diapositiva 19</vt:lpstr>
      <vt:lpstr>4. Manuales educativos:</vt:lpstr>
      <vt:lpstr>Diapositiva 21</vt:lpstr>
      <vt:lpstr>Diapositiva 22</vt:lpstr>
      <vt:lpstr>Diapositiva 23</vt:lpstr>
      <vt:lpstr>Diapositiva 24</vt:lpstr>
      <vt:lpstr>Diapositiva 25</vt:lpstr>
      <vt:lpstr>Logros Actividades de Capacitación</vt:lpstr>
      <vt:lpstr>Registro Histórico de Capacitaciones</vt:lpstr>
      <vt:lpstr>Diapositiva 28</vt:lpstr>
      <vt:lpstr>Diapositiva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123</cp:revision>
  <dcterms:created xsi:type="dcterms:W3CDTF">2011-08-26T17:48:41Z</dcterms:created>
  <dcterms:modified xsi:type="dcterms:W3CDTF">2012-10-30T11:59:38Z</dcterms:modified>
</cp:coreProperties>
</file>